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15"/>
  </p:notesMasterIdLst>
  <p:sldIdLst>
    <p:sldId id="256" r:id="rId5"/>
    <p:sldId id="258" r:id="rId6"/>
    <p:sldId id="265" r:id="rId7"/>
    <p:sldId id="266" r:id="rId8"/>
    <p:sldId id="259" r:id="rId9"/>
    <p:sldId id="260" r:id="rId10"/>
    <p:sldId id="262" r:id="rId11"/>
    <p:sldId id="267" r:id="rId12"/>
    <p:sldId id="268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56CD38-AB76-4565-8D35-B12A555E76B9}" v="1736" dt="2025-01-14T17:59:17.5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emlayou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Juhl" userId="b91e58430bdc1a0a" providerId="LiveId" clId="{3A56CD38-AB76-4565-8D35-B12A555E76B9}"/>
    <pc:docChg chg="undo custSel addSld delSld modSld">
      <pc:chgData name="Anders Juhl" userId="b91e58430bdc1a0a" providerId="LiveId" clId="{3A56CD38-AB76-4565-8D35-B12A555E76B9}" dt="2025-01-14T17:59:17.515" v="2141" actId="20577"/>
      <pc:docMkLst>
        <pc:docMk/>
      </pc:docMkLst>
      <pc:sldChg chg="addSp delSp modSp mod">
        <pc:chgData name="Anders Juhl" userId="b91e58430bdc1a0a" providerId="LiveId" clId="{3A56CD38-AB76-4565-8D35-B12A555E76B9}" dt="2025-01-12T14:34:41.166" v="34" actId="1076"/>
        <pc:sldMkLst>
          <pc:docMk/>
          <pc:sldMk cId="282707479" sldId="256"/>
        </pc:sldMkLst>
        <pc:spChg chg="mod">
          <ac:chgData name="Anders Juhl" userId="b91e58430bdc1a0a" providerId="LiveId" clId="{3A56CD38-AB76-4565-8D35-B12A555E76B9}" dt="2025-01-12T14:34:41.166" v="34" actId="1076"/>
          <ac:spMkLst>
            <pc:docMk/>
            <pc:sldMk cId="282707479" sldId="256"/>
            <ac:spMk id="2" creationId="{00000000-0000-0000-0000-000000000000}"/>
          </ac:spMkLst>
        </pc:spChg>
      </pc:sldChg>
      <pc:sldChg chg="modSp mod modAnim">
        <pc:chgData name="Anders Juhl" userId="b91e58430bdc1a0a" providerId="LiveId" clId="{3A56CD38-AB76-4565-8D35-B12A555E76B9}" dt="2025-01-14T17:58:16.200" v="2024" actId="20577"/>
        <pc:sldMkLst>
          <pc:docMk/>
          <pc:sldMk cId="2436892625" sldId="258"/>
        </pc:sldMkLst>
        <pc:spChg chg="mod">
          <ac:chgData name="Anders Juhl" userId="b91e58430bdc1a0a" providerId="LiveId" clId="{3A56CD38-AB76-4565-8D35-B12A555E76B9}" dt="2025-01-12T14:35:23.052" v="104" actId="20577"/>
          <ac:spMkLst>
            <pc:docMk/>
            <pc:sldMk cId="2436892625" sldId="258"/>
            <ac:spMk id="2" creationId="{00000000-0000-0000-0000-000000000000}"/>
          </ac:spMkLst>
        </pc:spChg>
        <pc:spChg chg="mod">
          <ac:chgData name="Anders Juhl" userId="b91e58430bdc1a0a" providerId="LiveId" clId="{3A56CD38-AB76-4565-8D35-B12A555E76B9}" dt="2025-01-14T17:58:16.200" v="2024" actId="20577"/>
          <ac:spMkLst>
            <pc:docMk/>
            <pc:sldMk cId="2436892625" sldId="258"/>
            <ac:spMk id="3" creationId="{00000000-0000-0000-0000-000000000000}"/>
          </ac:spMkLst>
        </pc:spChg>
      </pc:sldChg>
      <pc:sldChg chg="modSp mod modAnim">
        <pc:chgData name="Anders Juhl" userId="b91e58430bdc1a0a" providerId="LiveId" clId="{3A56CD38-AB76-4565-8D35-B12A555E76B9}" dt="2025-01-12T14:57:27.791" v="1530" actId="20577"/>
        <pc:sldMkLst>
          <pc:docMk/>
          <pc:sldMk cId="520323529" sldId="259"/>
        </pc:sldMkLst>
        <pc:spChg chg="mod">
          <ac:chgData name="Anders Juhl" userId="b91e58430bdc1a0a" providerId="LiveId" clId="{3A56CD38-AB76-4565-8D35-B12A555E76B9}" dt="2025-01-12T14:41:51.187" v="390" actId="20577"/>
          <ac:spMkLst>
            <pc:docMk/>
            <pc:sldMk cId="520323529" sldId="259"/>
            <ac:spMk id="2" creationId="{00000000-0000-0000-0000-000000000000}"/>
          </ac:spMkLst>
        </pc:spChg>
        <pc:spChg chg="mod">
          <ac:chgData name="Anders Juhl" userId="b91e58430bdc1a0a" providerId="LiveId" clId="{3A56CD38-AB76-4565-8D35-B12A555E76B9}" dt="2025-01-12T14:57:27.791" v="1530" actId="20577"/>
          <ac:spMkLst>
            <pc:docMk/>
            <pc:sldMk cId="520323529" sldId="259"/>
            <ac:spMk id="3" creationId="{00000000-0000-0000-0000-000000000000}"/>
          </ac:spMkLst>
        </pc:spChg>
      </pc:sldChg>
      <pc:sldChg chg="modSp mod modAnim">
        <pc:chgData name="Anders Juhl" userId="b91e58430bdc1a0a" providerId="LiveId" clId="{3A56CD38-AB76-4565-8D35-B12A555E76B9}" dt="2025-01-12T14:57:34.535" v="1532" actId="20577"/>
        <pc:sldMkLst>
          <pc:docMk/>
          <pc:sldMk cId="3445150213" sldId="260"/>
        </pc:sldMkLst>
        <pc:spChg chg="mod">
          <ac:chgData name="Anders Juhl" userId="b91e58430bdc1a0a" providerId="LiveId" clId="{3A56CD38-AB76-4565-8D35-B12A555E76B9}" dt="2025-01-12T14:43:33.849" v="552" actId="20577"/>
          <ac:spMkLst>
            <pc:docMk/>
            <pc:sldMk cId="3445150213" sldId="260"/>
            <ac:spMk id="2" creationId="{00000000-0000-0000-0000-000000000000}"/>
          </ac:spMkLst>
        </pc:spChg>
        <pc:spChg chg="mod">
          <ac:chgData name="Anders Juhl" userId="b91e58430bdc1a0a" providerId="LiveId" clId="{3A56CD38-AB76-4565-8D35-B12A555E76B9}" dt="2025-01-12T14:57:34.535" v="1532" actId="20577"/>
          <ac:spMkLst>
            <pc:docMk/>
            <pc:sldMk cId="3445150213" sldId="260"/>
            <ac:spMk id="3" creationId="{00000000-0000-0000-0000-000000000000}"/>
          </ac:spMkLst>
        </pc:spChg>
      </pc:sldChg>
      <pc:sldChg chg="del">
        <pc:chgData name="Anders Juhl" userId="b91e58430bdc1a0a" providerId="LiveId" clId="{3A56CD38-AB76-4565-8D35-B12A555E76B9}" dt="2025-01-12T14:47:26.090" v="923" actId="47"/>
        <pc:sldMkLst>
          <pc:docMk/>
          <pc:sldMk cId="1162606889" sldId="261"/>
        </pc:sldMkLst>
      </pc:sldChg>
      <pc:sldChg chg="modSp mod modAnim">
        <pc:chgData name="Anders Juhl" userId="b91e58430bdc1a0a" providerId="LiveId" clId="{3A56CD38-AB76-4565-8D35-B12A555E76B9}" dt="2025-01-12T14:58:44.471" v="1589" actId="6549"/>
        <pc:sldMkLst>
          <pc:docMk/>
          <pc:sldMk cId="588848035" sldId="262"/>
        </pc:sldMkLst>
        <pc:spChg chg="mod">
          <ac:chgData name="Anders Juhl" userId="b91e58430bdc1a0a" providerId="LiveId" clId="{3A56CD38-AB76-4565-8D35-B12A555E76B9}" dt="2025-01-12T14:45:04.335" v="556" actId="20577"/>
          <ac:spMkLst>
            <pc:docMk/>
            <pc:sldMk cId="588848035" sldId="262"/>
            <ac:spMk id="2" creationId="{00000000-0000-0000-0000-000000000000}"/>
          </ac:spMkLst>
        </pc:spChg>
        <pc:spChg chg="mod">
          <ac:chgData name="Anders Juhl" userId="b91e58430bdc1a0a" providerId="LiveId" clId="{3A56CD38-AB76-4565-8D35-B12A555E76B9}" dt="2025-01-12T14:58:44.471" v="1589" actId="6549"/>
          <ac:spMkLst>
            <pc:docMk/>
            <pc:sldMk cId="588848035" sldId="262"/>
            <ac:spMk id="3" creationId="{00000000-0000-0000-0000-000000000000}"/>
          </ac:spMkLst>
        </pc:spChg>
      </pc:sldChg>
      <pc:sldChg chg="modSp mod modAnim">
        <pc:chgData name="Anders Juhl" userId="b91e58430bdc1a0a" providerId="LiveId" clId="{3A56CD38-AB76-4565-8D35-B12A555E76B9}" dt="2025-01-14T17:58:27.807" v="2028" actId="6549"/>
        <pc:sldMkLst>
          <pc:docMk/>
          <pc:sldMk cId="1971460010" sldId="263"/>
        </pc:sldMkLst>
        <pc:spChg chg="mod">
          <ac:chgData name="Anders Juhl" userId="b91e58430bdc1a0a" providerId="LiveId" clId="{3A56CD38-AB76-4565-8D35-B12A555E76B9}" dt="2025-01-14T17:58:25.086" v="2027" actId="20577"/>
          <ac:spMkLst>
            <pc:docMk/>
            <pc:sldMk cId="1971460010" sldId="263"/>
            <ac:spMk id="2" creationId="{00000000-0000-0000-0000-000000000000}"/>
          </ac:spMkLst>
        </pc:spChg>
        <pc:spChg chg="mod">
          <ac:chgData name="Anders Juhl" userId="b91e58430bdc1a0a" providerId="LiveId" clId="{3A56CD38-AB76-4565-8D35-B12A555E76B9}" dt="2025-01-14T17:58:27.807" v="2028" actId="6549"/>
          <ac:spMkLst>
            <pc:docMk/>
            <pc:sldMk cId="1971460010" sldId="263"/>
            <ac:spMk id="3" creationId="{00000000-0000-0000-0000-000000000000}"/>
          </ac:spMkLst>
        </pc:spChg>
      </pc:sldChg>
      <pc:sldChg chg="modSp mod">
        <pc:chgData name="Anders Juhl" userId="b91e58430bdc1a0a" providerId="LiveId" clId="{3A56CD38-AB76-4565-8D35-B12A555E76B9}" dt="2025-01-14T17:57:29.556" v="1969" actId="20577"/>
        <pc:sldMkLst>
          <pc:docMk/>
          <pc:sldMk cId="2364815668" sldId="265"/>
        </pc:sldMkLst>
        <pc:spChg chg="mod">
          <ac:chgData name="Anders Juhl" userId="b91e58430bdc1a0a" providerId="LiveId" clId="{3A56CD38-AB76-4565-8D35-B12A555E76B9}" dt="2025-01-12T14:35:27.720" v="107" actId="20577"/>
          <ac:spMkLst>
            <pc:docMk/>
            <pc:sldMk cId="2364815668" sldId="265"/>
            <ac:spMk id="2" creationId="{00000000-0000-0000-0000-000000000000}"/>
          </ac:spMkLst>
        </pc:spChg>
        <pc:spChg chg="mod">
          <ac:chgData name="Anders Juhl" userId="b91e58430bdc1a0a" providerId="LiveId" clId="{3A56CD38-AB76-4565-8D35-B12A555E76B9}" dt="2025-01-14T17:57:29.556" v="1969" actId="20577"/>
          <ac:spMkLst>
            <pc:docMk/>
            <pc:sldMk cId="2364815668" sldId="265"/>
            <ac:spMk id="3" creationId="{00000000-0000-0000-0000-000000000000}"/>
          </ac:spMkLst>
        </pc:spChg>
      </pc:sldChg>
      <pc:sldChg chg="addSp delSp modSp add mod delAnim modAnim">
        <pc:chgData name="Anders Juhl" userId="b91e58430bdc1a0a" providerId="LiveId" clId="{3A56CD38-AB76-4565-8D35-B12A555E76B9}" dt="2025-01-12T14:40:53.880" v="332"/>
        <pc:sldMkLst>
          <pc:docMk/>
          <pc:sldMk cId="2065890553" sldId="266"/>
        </pc:sldMkLst>
        <pc:spChg chg="mod">
          <ac:chgData name="Anders Juhl" userId="b91e58430bdc1a0a" providerId="LiveId" clId="{3A56CD38-AB76-4565-8D35-B12A555E76B9}" dt="2025-01-12T14:36:38.746" v="289" actId="20577"/>
          <ac:spMkLst>
            <pc:docMk/>
            <pc:sldMk cId="2065890553" sldId="266"/>
            <ac:spMk id="2" creationId="{EADD8A65-83A3-D90F-8887-0AA9A8ACA115}"/>
          </ac:spMkLst>
        </pc:spChg>
        <pc:spChg chg="mod">
          <ac:chgData name="Anders Juhl" userId="b91e58430bdc1a0a" providerId="LiveId" clId="{3A56CD38-AB76-4565-8D35-B12A555E76B9}" dt="2025-01-12T14:40:53.880" v="332"/>
          <ac:spMkLst>
            <pc:docMk/>
            <pc:sldMk cId="2065890553" sldId="266"/>
            <ac:spMk id="7" creationId="{6CC7D1AE-E726-CF3A-C114-75909FB50451}"/>
          </ac:spMkLst>
        </pc:spChg>
        <pc:spChg chg="mod">
          <ac:chgData name="Anders Juhl" userId="b91e58430bdc1a0a" providerId="LiveId" clId="{3A56CD38-AB76-4565-8D35-B12A555E76B9}" dt="2025-01-12T14:39:42.855" v="317" actId="6549"/>
          <ac:spMkLst>
            <pc:docMk/>
            <pc:sldMk cId="2065890553" sldId="266"/>
            <ac:spMk id="11" creationId="{0CCB54D3-C7F0-75DA-D7BD-D3274ABAFC7F}"/>
          </ac:spMkLst>
        </pc:spChg>
        <pc:spChg chg="mod">
          <ac:chgData name="Anders Juhl" userId="b91e58430bdc1a0a" providerId="LiveId" clId="{3A56CD38-AB76-4565-8D35-B12A555E76B9}" dt="2025-01-12T14:40:32.030" v="328" actId="6549"/>
          <ac:spMkLst>
            <pc:docMk/>
            <pc:sldMk cId="2065890553" sldId="266"/>
            <ac:spMk id="16" creationId="{421172A3-BF81-9A9E-5525-930603985343}"/>
          </ac:spMkLst>
        </pc:spChg>
        <pc:grpChg chg="mod">
          <ac:chgData name="Anders Juhl" userId="b91e58430bdc1a0a" providerId="LiveId" clId="{3A56CD38-AB76-4565-8D35-B12A555E76B9}" dt="2025-01-12T14:37:56.004" v="293" actId="1076"/>
          <ac:grpSpMkLst>
            <pc:docMk/>
            <pc:sldMk cId="2065890553" sldId="266"/>
            <ac:grpSpMk id="6" creationId="{39D020D0-F6BF-91A9-D48E-78166EAA250C}"/>
          </ac:grpSpMkLst>
        </pc:grpChg>
        <pc:grpChg chg="add mod">
          <ac:chgData name="Anders Juhl" userId="b91e58430bdc1a0a" providerId="LiveId" clId="{3A56CD38-AB76-4565-8D35-B12A555E76B9}" dt="2025-01-12T14:39:25.859" v="306"/>
          <ac:grpSpMkLst>
            <pc:docMk/>
            <pc:sldMk cId="2065890553" sldId="266"/>
            <ac:grpSpMk id="9" creationId="{B7F7CB5D-58C6-728A-BB60-74A7DCE32CEA}"/>
          </ac:grpSpMkLst>
        </pc:grpChg>
        <pc:grpChg chg="mod topLvl">
          <ac:chgData name="Anders Juhl" userId="b91e58430bdc1a0a" providerId="LiveId" clId="{3A56CD38-AB76-4565-8D35-B12A555E76B9}" dt="2025-01-12T14:40:46.744" v="331" actId="478"/>
          <ac:grpSpMkLst>
            <pc:docMk/>
            <pc:sldMk cId="2065890553" sldId="266"/>
            <ac:grpSpMk id="14" creationId="{D727BF74-B386-BC97-015F-9F28CE69A23B}"/>
          </ac:grpSpMkLst>
        </pc:grpChg>
        <pc:picChg chg="mod">
          <ac:chgData name="Anders Juhl" userId="b91e58430bdc1a0a" providerId="LiveId" clId="{3A56CD38-AB76-4565-8D35-B12A555E76B9}" dt="2025-01-12T14:38:09.189" v="294" actId="1076"/>
          <ac:picMkLst>
            <pc:docMk/>
            <pc:sldMk cId="2065890553" sldId="266"/>
            <ac:picMk id="8" creationId="{BE5585B3-93E6-DD5F-C3EB-B224E87D2678}"/>
          </ac:picMkLst>
        </pc:picChg>
        <pc:picChg chg="mod">
          <ac:chgData name="Anders Juhl" userId="b91e58430bdc1a0a" providerId="LiveId" clId="{3A56CD38-AB76-4565-8D35-B12A555E76B9}" dt="2025-01-12T14:39:25.859" v="306"/>
          <ac:picMkLst>
            <pc:docMk/>
            <pc:sldMk cId="2065890553" sldId="266"/>
            <ac:picMk id="12" creationId="{CBA6DA7E-8DC2-1394-C2D1-C565CA3FBCE4}"/>
          </ac:picMkLst>
        </pc:picChg>
        <pc:picChg chg="mod">
          <ac:chgData name="Anders Juhl" userId="b91e58430bdc1a0a" providerId="LiveId" clId="{3A56CD38-AB76-4565-8D35-B12A555E76B9}" dt="2025-01-12T14:40:44.477" v="330" actId="1076"/>
          <ac:picMkLst>
            <pc:docMk/>
            <pc:sldMk cId="2065890553" sldId="266"/>
            <ac:picMk id="17" creationId="{53F146A1-3700-4445-E29B-62CBE8F2E04D}"/>
          </ac:picMkLst>
        </pc:picChg>
      </pc:sldChg>
      <pc:sldChg chg="addSp modSp add mod modAnim">
        <pc:chgData name="Anders Juhl" userId="b91e58430bdc1a0a" providerId="LiveId" clId="{3A56CD38-AB76-4565-8D35-B12A555E76B9}" dt="2025-01-12T15:00:24.494" v="1779" actId="27636"/>
        <pc:sldMkLst>
          <pc:docMk/>
          <pc:sldMk cId="1738912993" sldId="267"/>
        </pc:sldMkLst>
        <pc:spChg chg="mod">
          <ac:chgData name="Anders Juhl" userId="b91e58430bdc1a0a" providerId="LiveId" clId="{3A56CD38-AB76-4565-8D35-B12A555E76B9}" dt="2025-01-12T14:46:45.221" v="890" actId="20577"/>
          <ac:spMkLst>
            <pc:docMk/>
            <pc:sldMk cId="1738912993" sldId="267"/>
            <ac:spMk id="2" creationId="{B317136E-AD78-8642-FE7A-150F299D277B}"/>
          </ac:spMkLst>
        </pc:spChg>
        <pc:spChg chg="mod">
          <ac:chgData name="Anders Juhl" userId="b91e58430bdc1a0a" providerId="LiveId" clId="{3A56CD38-AB76-4565-8D35-B12A555E76B9}" dt="2025-01-12T15:00:24.494" v="1779" actId="27636"/>
          <ac:spMkLst>
            <pc:docMk/>
            <pc:sldMk cId="1738912993" sldId="267"/>
            <ac:spMk id="3" creationId="{B227E4EC-18FE-DE0C-2CA7-5043A0F9CD53}"/>
          </ac:spMkLst>
        </pc:spChg>
        <pc:picChg chg="add mod modCrop">
          <ac:chgData name="Anders Juhl" userId="b91e58430bdc1a0a" providerId="LiveId" clId="{3A56CD38-AB76-4565-8D35-B12A555E76B9}" dt="2025-01-12T14:56:46.027" v="1483" actId="1076"/>
          <ac:picMkLst>
            <pc:docMk/>
            <pc:sldMk cId="1738912993" sldId="267"/>
            <ac:picMk id="5" creationId="{A9687A75-2BBF-CE54-4791-DC3605852A75}"/>
          </ac:picMkLst>
        </pc:picChg>
      </pc:sldChg>
      <pc:sldChg chg="modSp add mod modAnim">
        <pc:chgData name="Anders Juhl" userId="b91e58430bdc1a0a" providerId="LiveId" clId="{3A56CD38-AB76-4565-8D35-B12A555E76B9}" dt="2025-01-14T17:59:17.515" v="2141" actId="20577"/>
        <pc:sldMkLst>
          <pc:docMk/>
          <pc:sldMk cId="523447091" sldId="268"/>
        </pc:sldMkLst>
        <pc:spChg chg="mod">
          <ac:chgData name="Anders Juhl" userId="b91e58430bdc1a0a" providerId="LiveId" clId="{3A56CD38-AB76-4565-8D35-B12A555E76B9}" dt="2025-01-14T17:58:39.212" v="2058" actId="20577"/>
          <ac:spMkLst>
            <pc:docMk/>
            <pc:sldMk cId="523447091" sldId="268"/>
            <ac:spMk id="2" creationId="{8D5E9D96-5603-AF56-3A0C-D2307DCF01CA}"/>
          </ac:spMkLst>
        </pc:spChg>
        <pc:spChg chg="mod">
          <ac:chgData name="Anders Juhl" userId="b91e58430bdc1a0a" providerId="LiveId" clId="{3A56CD38-AB76-4565-8D35-B12A555E76B9}" dt="2025-01-14T17:59:17.515" v="2141" actId="20577"/>
          <ac:spMkLst>
            <pc:docMk/>
            <pc:sldMk cId="523447091" sldId="268"/>
            <ac:spMk id="3" creationId="{F26A94ED-B163-78CF-40D8-D86A7329FBF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1C3BCD-2F80-4B37-A802-18D5867BE48A}" type="datetimeFigureOut">
              <a:rPr lang="da-DK" smtClean="0"/>
              <a:t>14-01-2025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61B1C-D640-4824-AF17-20B4F112514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8243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F0916-FD23-49A5-93B2-3B8868CC972B}" type="datetime1">
              <a:rPr lang="da-DK" smtClean="0"/>
              <a:t>14-01-2025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9BF5-C956-43AA-9689-6DA2F739EA8C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Rektangel 10">
            <a:extLst>
              <a:ext uri="{FF2B5EF4-FFF2-40B4-BE49-F238E27FC236}">
                <a16:creationId xmlns:a16="http://schemas.microsoft.com/office/drawing/2014/main" id="{A8FEFB9D-E055-4D3F-BC7D-C23A197C11EC}"/>
              </a:ext>
            </a:extLst>
          </p:cNvPr>
          <p:cNvSpPr/>
          <p:nvPr userDrawn="1"/>
        </p:nvSpPr>
        <p:spPr>
          <a:xfrm>
            <a:off x="0" y="8"/>
            <a:ext cx="12192000" cy="1237673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6">
            <a:extLst>
              <a:ext uri="{FF2B5EF4-FFF2-40B4-BE49-F238E27FC236}">
                <a16:creationId xmlns:a16="http://schemas.microsoft.com/office/drawing/2014/main" id="{60E0D7E8-60BF-4A32-AE33-939EEB10209A}"/>
              </a:ext>
            </a:extLst>
          </p:cNvPr>
          <p:cNvSpPr/>
          <p:nvPr userDrawn="1"/>
        </p:nvSpPr>
        <p:spPr>
          <a:xfrm>
            <a:off x="0" y="6128335"/>
            <a:ext cx="12192000" cy="72967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4">
            <a:extLst>
              <a:ext uri="{FF2B5EF4-FFF2-40B4-BE49-F238E27FC236}">
                <a16:creationId xmlns:a16="http://schemas.microsoft.com/office/drawing/2014/main" id="{5B83896C-5AE6-402A-83ED-19B5448E2E37}"/>
              </a:ext>
            </a:extLst>
          </p:cNvPr>
          <p:cNvSpPr/>
          <p:nvPr userDrawn="1"/>
        </p:nvSpPr>
        <p:spPr>
          <a:xfrm>
            <a:off x="838200" y="6332819"/>
            <a:ext cx="32976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Agency FB" panose="020B0503020202020204" pitchFamily="34" charset="0"/>
              </a:rPr>
              <a:t>TUSE FODBOLD: “VI ARBEJDER MOD MÅLET!”</a:t>
            </a:r>
          </a:p>
        </p:txBody>
      </p:sp>
      <p:pic>
        <p:nvPicPr>
          <p:cNvPr id="10" name="Billede 12">
            <a:extLst>
              <a:ext uri="{FF2B5EF4-FFF2-40B4-BE49-F238E27FC236}">
                <a16:creationId xmlns:a16="http://schemas.microsoft.com/office/drawing/2014/main" id="{F77B648F-6794-4CCC-8658-8828224105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4644" y="162335"/>
            <a:ext cx="760845" cy="91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93493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F0916-FD23-49A5-93B2-3B8868CC972B}" type="datetime1">
              <a:rPr lang="da-DK" smtClean="0"/>
              <a:t>14-01-2025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9BF5-C956-43AA-9689-6DA2F739E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232417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F0916-FD23-49A5-93B2-3B8868CC972B}" type="datetime1">
              <a:rPr lang="da-DK" smtClean="0"/>
              <a:t>14-01-2025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F9BF5-C956-43AA-9689-6DA2F739E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772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klubservice.dbu.dk/kampklar/vejledning/til-spillere-og-foraeldre/bliv-kontaktperson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sefodbold.dk/om-klubben/for-traenere/traenervejledninger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sefodbold.dk/om-klubben/for-traenere/staevner-kampe/" TargetMode="External"/><Relationship Id="rId2" Type="http://schemas.openxmlformats.org/officeDocument/2006/relationships/hyperlink" Target="https://www.tusefodbold.dk/om-klubben/for-traenere/koersel-til-udekampe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sefodbold.dk/medlemmer/bestilling-af-traeningstoej/" TargetMode="External"/><Relationship Id="rId2" Type="http://schemas.openxmlformats.org/officeDocument/2006/relationships/hyperlink" Target="https://www.tusefodbold.dk/om-klubben/for-traenere/sponsorer-til-ungdomsafdelingen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61304" y="1373765"/>
            <a:ext cx="8869391" cy="2387600"/>
          </a:xfrm>
        </p:spPr>
        <p:txBody>
          <a:bodyPr>
            <a:normAutofit fontScale="90000"/>
          </a:bodyPr>
          <a:lstStyle/>
          <a:p>
            <a: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  <a:t>FORÆLDREMØDE – UX DRENGE/PIGER</a:t>
            </a:r>
            <a:b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</a:br>
            <a: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  <a:t>Ugedag og dato</a:t>
            </a: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893" y="3761365"/>
            <a:ext cx="2026227" cy="243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07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216000"/>
            <a:ext cx="7886700" cy="900000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  <a:t>9. EVENTUELT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SoMe – forældre tager billeder og ligger i Facebook-gruppen – Her bør alle forældre også være repræsenteret. 2-3 historier pr. halvår om spisning, arrangementer, stævner/kampe mv. kan også bringes videre til vores offentlige Facebook-side.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Oprettelse af kontaktpersoner (flere børn/forældre) – Det gøres via </a:t>
            </a:r>
            <a:r>
              <a:rPr lang="da-DK" dirty="0" err="1">
                <a:latin typeface="Agency FB" panose="020B0503020202020204" pitchFamily="34" charset="0"/>
              </a:rPr>
              <a:t>KampKlar</a:t>
            </a:r>
            <a:r>
              <a:rPr lang="da-DK" dirty="0">
                <a:latin typeface="Agency FB" panose="020B0503020202020204" pitchFamily="34" charset="0"/>
              </a:rPr>
              <a:t> – se vejledning her: </a:t>
            </a:r>
            <a:r>
              <a:rPr lang="da-DK" dirty="0">
                <a:latin typeface="Agency FB" panose="020B0503020202020204" pitchFamily="34" charset="0"/>
                <a:hlinkClick r:id="rId2"/>
              </a:rPr>
              <a:t>https://klubservice.dbu.dk/kampklar/vejledning/til-spillere-og-foraeldre/bliv-kontaktperson/</a:t>
            </a:r>
            <a:r>
              <a:rPr lang="da-DK" dirty="0">
                <a:latin typeface="Agency FB" panose="020B0503020202020204" pitchFamily="34" charset="0"/>
              </a:rPr>
              <a:t> 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Spørgsmål? Kom frisk!</a:t>
            </a:r>
          </a:p>
          <a:p>
            <a:pPr marL="971526" lvl="1" indent="-514338">
              <a:buFont typeface="+mj-lt"/>
              <a:buAutoNum type="arabicPeriod"/>
            </a:pPr>
            <a:endParaRPr lang="da-DK" dirty="0">
              <a:latin typeface="Agency FB" panose="020B0503020202020204" pitchFamily="34" charset="0"/>
            </a:endParaRP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>
          <a:xfrm>
            <a:off x="8472054" y="6346688"/>
            <a:ext cx="2881745" cy="365125"/>
          </a:xfrm>
        </p:spPr>
        <p:txBody>
          <a:bodyPr/>
          <a:lstStyle/>
          <a:p>
            <a:fld id="{CEAF9BF5-C956-43AA-9689-6DA2F739EA8C}" type="slidenum">
              <a:rPr lang="da-DK" sz="1800">
                <a:solidFill>
                  <a:schemeClr val="bg1"/>
                </a:solidFill>
                <a:latin typeface="Agency FB" panose="020B0503020202020204" pitchFamily="34" charset="0"/>
              </a:rPr>
              <a:t>10</a:t>
            </a:fld>
            <a:endParaRPr lang="da-DK" sz="1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46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216000"/>
            <a:ext cx="9308459" cy="900000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  <a:t>1. VELKOMMEN TIL FORÆLDREMØDET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703810"/>
            <a:ext cx="10515600" cy="4473153"/>
          </a:xfrm>
        </p:spPr>
        <p:txBody>
          <a:bodyPr>
            <a:normAutofit lnSpcReduction="10000"/>
          </a:bodyPr>
          <a:lstStyle/>
          <a:p>
            <a:pPr marL="514338" indent="-514338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Velkommen til forældremødet</a:t>
            </a:r>
          </a:p>
          <a:p>
            <a:pPr marL="514338" indent="-514338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Præsentation af trænerteamet</a:t>
            </a:r>
          </a:p>
          <a:p>
            <a:pPr marL="514338" indent="-514338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Roller på holdet</a:t>
            </a:r>
          </a:p>
          <a:p>
            <a:pPr marL="514338" indent="-514338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Træning &amp; træningstider</a:t>
            </a:r>
          </a:p>
          <a:p>
            <a:pPr marL="514338" indent="-514338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Turneringer &amp; stævner</a:t>
            </a:r>
          </a:p>
          <a:p>
            <a:pPr marL="514338" indent="-514338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Sociale arrangementer</a:t>
            </a:r>
          </a:p>
          <a:p>
            <a:pPr marL="514338" indent="-514338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Kiosk &amp; sponsor</a:t>
            </a:r>
          </a:p>
          <a:p>
            <a:pPr marL="514338" indent="-514338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Ungdomsudvalget har ordet</a:t>
            </a:r>
          </a:p>
          <a:p>
            <a:pPr marL="514338" indent="-514338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Eventuelt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>
          <a:xfrm>
            <a:off x="8472055" y="6346688"/>
            <a:ext cx="2881745" cy="365125"/>
          </a:xfrm>
        </p:spPr>
        <p:txBody>
          <a:bodyPr/>
          <a:lstStyle/>
          <a:p>
            <a:fld id="{CEAF9BF5-C956-43AA-9689-6DA2F739EA8C}" type="slidenum">
              <a:rPr lang="da-DK" sz="1800">
                <a:solidFill>
                  <a:schemeClr val="bg1"/>
                </a:solidFill>
                <a:latin typeface="Agency FB" panose="020B0503020202020204" pitchFamily="34" charset="0"/>
              </a:rPr>
              <a:t>2</a:t>
            </a:fld>
            <a:endParaRPr lang="da-DK" sz="1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838200" y="6332819"/>
            <a:ext cx="32976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Agency FB" panose="020B0503020202020204" pitchFamily="34" charset="0"/>
              </a:rPr>
              <a:t>TUSE FODBOLD: “VI ARBEJDER MOD MÅLET!”</a:t>
            </a:r>
          </a:p>
        </p:txBody>
      </p:sp>
      <p:pic>
        <p:nvPicPr>
          <p:cNvPr id="13" name="Billed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4644" y="162335"/>
            <a:ext cx="760845" cy="91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89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216000"/>
            <a:ext cx="8808950" cy="900000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  <a:t>2. PRÆSENTATION AF TRÆNERTEAMET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>
          <a:xfrm>
            <a:off x="8472055" y="6346688"/>
            <a:ext cx="2895450" cy="365125"/>
          </a:xfrm>
        </p:spPr>
        <p:txBody>
          <a:bodyPr/>
          <a:lstStyle/>
          <a:p>
            <a:fld id="{CEAF9BF5-C956-43AA-9689-6DA2F739EA8C}" type="slidenum">
              <a:rPr lang="da-DK" sz="1800">
                <a:solidFill>
                  <a:schemeClr val="bg1"/>
                </a:solidFill>
                <a:latin typeface="Agency FB" panose="020B0503020202020204" pitchFamily="34" charset="0"/>
              </a:rPr>
              <a:t>3</a:t>
            </a:fld>
            <a:endParaRPr lang="da-DK" sz="1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>
                <a:latin typeface="Agency FB" panose="020B0503020202020204" pitchFamily="34" charset="0"/>
              </a:rPr>
              <a:t>Cheftræner: Navn Navnesen</a:t>
            </a:r>
          </a:p>
          <a:p>
            <a:r>
              <a:rPr lang="da-DK" dirty="0">
                <a:latin typeface="Agency FB" panose="020B0503020202020204" pitchFamily="34" charset="0"/>
              </a:rPr>
              <a:t>Træner: Navn Navnesen</a:t>
            </a:r>
          </a:p>
          <a:p>
            <a:r>
              <a:rPr lang="da-DK" dirty="0">
                <a:latin typeface="Agency FB" panose="020B0503020202020204" pitchFamily="34" charset="0"/>
              </a:rPr>
              <a:t>Assistenttræner: Navn Navnesen</a:t>
            </a:r>
          </a:p>
          <a:p>
            <a:r>
              <a:rPr lang="da-DK" dirty="0" err="1">
                <a:latin typeface="Agency FB" panose="020B0503020202020204" pitchFamily="34" charset="0"/>
              </a:rPr>
              <a:t>Ungtræner</a:t>
            </a:r>
            <a:r>
              <a:rPr lang="da-DK" dirty="0">
                <a:latin typeface="Agency FB" panose="020B0503020202020204" pitchFamily="34" charset="0"/>
              </a:rPr>
              <a:t>: Navn Navnesen</a:t>
            </a:r>
          </a:p>
          <a:p>
            <a:r>
              <a:rPr lang="da-DK" dirty="0">
                <a:latin typeface="Agency FB" panose="020B0503020202020204" pitchFamily="34" charset="0"/>
              </a:rPr>
              <a:t>Koordinator: Navn Navnesen</a:t>
            </a:r>
          </a:p>
          <a:p>
            <a:r>
              <a:rPr lang="da-DK" dirty="0">
                <a:latin typeface="Agency FB" panose="020B0503020202020204" pitchFamily="34" charset="0"/>
              </a:rPr>
              <a:t>Andre roller: Navn Navnesen</a:t>
            </a:r>
          </a:p>
        </p:txBody>
      </p:sp>
    </p:spTree>
    <p:extLst>
      <p:ext uri="{BB962C8B-B14F-4D97-AF65-F5344CB8AC3E}">
        <p14:creationId xmlns:p14="http://schemas.microsoft.com/office/powerpoint/2010/main" val="2364815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2687F-71F6-2E70-814D-BFC07648D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D8A65-83A3-D90F-8887-0AA9A8ACA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216000"/>
            <a:ext cx="8808950" cy="900000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  <a:t>3. ROLLER PÅ HOLDET</a:t>
            </a:r>
          </a:p>
        </p:txBody>
      </p:sp>
      <p:sp>
        <p:nvSpPr>
          <p:cNvPr id="10" name="Pladsholder til slidenummer 9">
            <a:extLst>
              <a:ext uri="{FF2B5EF4-FFF2-40B4-BE49-F238E27FC236}">
                <a16:creationId xmlns:a16="http://schemas.microsoft.com/office/drawing/2014/main" id="{55308C4D-7500-E522-54CC-2C3704A93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5" y="6346688"/>
            <a:ext cx="2895450" cy="365125"/>
          </a:xfrm>
        </p:spPr>
        <p:txBody>
          <a:bodyPr/>
          <a:lstStyle/>
          <a:p>
            <a:fld id="{CEAF9BF5-C956-43AA-9689-6DA2F739EA8C}" type="slidenum">
              <a:rPr lang="da-DK" sz="1800">
                <a:solidFill>
                  <a:schemeClr val="bg1"/>
                </a:solidFill>
                <a:latin typeface="Agency FB" panose="020B0503020202020204" pitchFamily="34" charset="0"/>
              </a:rPr>
              <a:t>4</a:t>
            </a:fld>
            <a:endParaRPr lang="da-DK" sz="1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39D020D0-F6BF-91A9-D48E-78166EAA250C}"/>
              </a:ext>
            </a:extLst>
          </p:cNvPr>
          <p:cNvGrpSpPr/>
          <p:nvPr/>
        </p:nvGrpSpPr>
        <p:grpSpPr>
          <a:xfrm>
            <a:off x="714566" y="1456649"/>
            <a:ext cx="3180008" cy="4726465"/>
            <a:chOff x="838200" y="2086377"/>
            <a:chExt cx="3180008" cy="4726465"/>
          </a:xfrm>
        </p:grpSpPr>
        <p:sp>
          <p:nvSpPr>
            <p:cNvPr id="7" name="Tekstfelt 6">
              <a:extLst>
                <a:ext uri="{FF2B5EF4-FFF2-40B4-BE49-F238E27FC236}">
                  <a16:creationId xmlns:a16="http://schemas.microsoft.com/office/drawing/2014/main" id="{6CC7D1AE-E726-CF3A-C114-75909FB50451}"/>
                </a:ext>
              </a:extLst>
            </p:cNvPr>
            <p:cNvSpPr txBox="1"/>
            <p:nvPr/>
          </p:nvSpPr>
          <p:spPr>
            <a:xfrm>
              <a:off x="838200" y="2086377"/>
              <a:ext cx="3180008" cy="4247317"/>
            </a:xfrm>
            <a:custGeom>
              <a:avLst/>
              <a:gdLst>
                <a:gd name="connsiteX0" fmla="*/ 0 w 3180008"/>
                <a:gd name="connsiteY0" fmla="*/ 0 h 4247317"/>
                <a:gd name="connsiteX1" fmla="*/ 530001 w 3180008"/>
                <a:gd name="connsiteY1" fmla="*/ 0 h 4247317"/>
                <a:gd name="connsiteX2" fmla="*/ 1123603 w 3180008"/>
                <a:gd name="connsiteY2" fmla="*/ 0 h 4247317"/>
                <a:gd name="connsiteX3" fmla="*/ 1621804 w 3180008"/>
                <a:gd name="connsiteY3" fmla="*/ 0 h 4247317"/>
                <a:gd name="connsiteX4" fmla="*/ 2120005 w 3180008"/>
                <a:gd name="connsiteY4" fmla="*/ 0 h 4247317"/>
                <a:gd name="connsiteX5" fmla="*/ 2586407 w 3180008"/>
                <a:gd name="connsiteY5" fmla="*/ 0 h 4247317"/>
                <a:gd name="connsiteX6" fmla="*/ 3180008 w 3180008"/>
                <a:gd name="connsiteY6" fmla="*/ 0 h 4247317"/>
                <a:gd name="connsiteX7" fmla="*/ 3180008 w 3180008"/>
                <a:gd name="connsiteY7" fmla="*/ 403495 h 4247317"/>
                <a:gd name="connsiteX8" fmla="*/ 3180008 w 3180008"/>
                <a:gd name="connsiteY8" fmla="*/ 849463 h 4247317"/>
                <a:gd name="connsiteX9" fmla="*/ 3180008 w 3180008"/>
                <a:gd name="connsiteY9" fmla="*/ 1295432 h 4247317"/>
                <a:gd name="connsiteX10" fmla="*/ 3180008 w 3180008"/>
                <a:gd name="connsiteY10" fmla="*/ 1783873 h 4247317"/>
                <a:gd name="connsiteX11" fmla="*/ 3180008 w 3180008"/>
                <a:gd name="connsiteY11" fmla="*/ 2272315 h 4247317"/>
                <a:gd name="connsiteX12" fmla="*/ 3180008 w 3180008"/>
                <a:gd name="connsiteY12" fmla="*/ 2888176 h 4247317"/>
                <a:gd name="connsiteX13" fmla="*/ 3180008 w 3180008"/>
                <a:gd name="connsiteY13" fmla="*/ 3504037 h 4247317"/>
                <a:gd name="connsiteX14" fmla="*/ 3180008 w 3180008"/>
                <a:gd name="connsiteY14" fmla="*/ 4247317 h 4247317"/>
                <a:gd name="connsiteX15" fmla="*/ 2586407 w 3180008"/>
                <a:gd name="connsiteY15" fmla="*/ 4247317 h 4247317"/>
                <a:gd name="connsiteX16" fmla="*/ 2151805 w 3180008"/>
                <a:gd name="connsiteY16" fmla="*/ 4247317 h 4247317"/>
                <a:gd name="connsiteX17" fmla="*/ 1621804 w 3180008"/>
                <a:gd name="connsiteY17" fmla="*/ 4247317 h 4247317"/>
                <a:gd name="connsiteX18" fmla="*/ 1028203 w 3180008"/>
                <a:gd name="connsiteY18" fmla="*/ 4247317 h 4247317"/>
                <a:gd name="connsiteX19" fmla="*/ 593601 w 3180008"/>
                <a:gd name="connsiteY19" fmla="*/ 4247317 h 4247317"/>
                <a:gd name="connsiteX20" fmla="*/ 0 w 3180008"/>
                <a:gd name="connsiteY20" fmla="*/ 4247317 h 4247317"/>
                <a:gd name="connsiteX21" fmla="*/ 0 w 3180008"/>
                <a:gd name="connsiteY21" fmla="*/ 3631456 h 4247317"/>
                <a:gd name="connsiteX22" fmla="*/ 0 w 3180008"/>
                <a:gd name="connsiteY22" fmla="*/ 3015595 h 4247317"/>
                <a:gd name="connsiteX23" fmla="*/ 0 w 3180008"/>
                <a:gd name="connsiteY23" fmla="*/ 2484680 h 4247317"/>
                <a:gd name="connsiteX24" fmla="*/ 0 w 3180008"/>
                <a:gd name="connsiteY24" fmla="*/ 1911293 h 4247317"/>
                <a:gd name="connsiteX25" fmla="*/ 0 w 3180008"/>
                <a:gd name="connsiteY25" fmla="*/ 1337905 h 4247317"/>
                <a:gd name="connsiteX26" fmla="*/ 0 w 3180008"/>
                <a:gd name="connsiteY26" fmla="*/ 934410 h 4247317"/>
                <a:gd name="connsiteX27" fmla="*/ 0 w 3180008"/>
                <a:gd name="connsiteY27" fmla="*/ 488441 h 4247317"/>
                <a:gd name="connsiteX28" fmla="*/ 0 w 3180008"/>
                <a:gd name="connsiteY28" fmla="*/ 0 h 4247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180008" h="4247317" fill="none" extrusionOk="0">
                  <a:moveTo>
                    <a:pt x="0" y="0"/>
                  </a:moveTo>
                  <a:cubicBezTo>
                    <a:pt x="171151" y="-28459"/>
                    <a:pt x="307027" y="57520"/>
                    <a:pt x="530001" y="0"/>
                  </a:cubicBezTo>
                  <a:cubicBezTo>
                    <a:pt x="752975" y="-57520"/>
                    <a:pt x="855439" y="10656"/>
                    <a:pt x="1123603" y="0"/>
                  </a:cubicBezTo>
                  <a:cubicBezTo>
                    <a:pt x="1391767" y="-10656"/>
                    <a:pt x="1383594" y="14347"/>
                    <a:pt x="1621804" y="0"/>
                  </a:cubicBezTo>
                  <a:cubicBezTo>
                    <a:pt x="1860014" y="-14347"/>
                    <a:pt x="1902362" y="1320"/>
                    <a:pt x="2120005" y="0"/>
                  </a:cubicBezTo>
                  <a:cubicBezTo>
                    <a:pt x="2337648" y="-1320"/>
                    <a:pt x="2465320" y="27650"/>
                    <a:pt x="2586407" y="0"/>
                  </a:cubicBezTo>
                  <a:cubicBezTo>
                    <a:pt x="2707494" y="-27650"/>
                    <a:pt x="2977964" y="19109"/>
                    <a:pt x="3180008" y="0"/>
                  </a:cubicBezTo>
                  <a:cubicBezTo>
                    <a:pt x="3225730" y="183935"/>
                    <a:pt x="3159267" y="270228"/>
                    <a:pt x="3180008" y="403495"/>
                  </a:cubicBezTo>
                  <a:cubicBezTo>
                    <a:pt x="3200749" y="536762"/>
                    <a:pt x="3136265" y="697805"/>
                    <a:pt x="3180008" y="849463"/>
                  </a:cubicBezTo>
                  <a:cubicBezTo>
                    <a:pt x="3223751" y="1001121"/>
                    <a:pt x="3152565" y="1088388"/>
                    <a:pt x="3180008" y="1295432"/>
                  </a:cubicBezTo>
                  <a:cubicBezTo>
                    <a:pt x="3207451" y="1502476"/>
                    <a:pt x="3150545" y="1594504"/>
                    <a:pt x="3180008" y="1783873"/>
                  </a:cubicBezTo>
                  <a:cubicBezTo>
                    <a:pt x="3209471" y="1973242"/>
                    <a:pt x="3171147" y="2049294"/>
                    <a:pt x="3180008" y="2272315"/>
                  </a:cubicBezTo>
                  <a:cubicBezTo>
                    <a:pt x="3188869" y="2495336"/>
                    <a:pt x="3119926" y="2592254"/>
                    <a:pt x="3180008" y="2888176"/>
                  </a:cubicBezTo>
                  <a:cubicBezTo>
                    <a:pt x="3240090" y="3184098"/>
                    <a:pt x="3161029" y="3365681"/>
                    <a:pt x="3180008" y="3504037"/>
                  </a:cubicBezTo>
                  <a:cubicBezTo>
                    <a:pt x="3198987" y="3642393"/>
                    <a:pt x="3111294" y="3930636"/>
                    <a:pt x="3180008" y="4247317"/>
                  </a:cubicBezTo>
                  <a:cubicBezTo>
                    <a:pt x="2885684" y="4283717"/>
                    <a:pt x="2812855" y="4176790"/>
                    <a:pt x="2586407" y="4247317"/>
                  </a:cubicBezTo>
                  <a:cubicBezTo>
                    <a:pt x="2359959" y="4317844"/>
                    <a:pt x="2345970" y="4231893"/>
                    <a:pt x="2151805" y="4247317"/>
                  </a:cubicBezTo>
                  <a:cubicBezTo>
                    <a:pt x="1957640" y="4262741"/>
                    <a:pt x="1842608" y="4204299"/>
                    <a:pt x="1621804" y="4247317"/>
                  </a:cubicBezTo>
                  <a:cubicBezTo>
                    <a:pt x="1401000" y="4290335"/>
                    <a:pt x="1172515" y="4185862"/>
                    <a:pt x="1028203" y="4247317"/>
                  </a:cubicBezTo>
                  <a:cubicBezTo>
                    <a:pt x="883891" y="4308772"/>
                    <a:pt x="683222" y="4204071"/>
                    <a:pt x="593601" y="4247317"/>
                  </a:cubicBezTo>
                  <a:cubicBezTo>
                    <a:pt x="503980" y="4290563"/>
                    <a:pt x="224996" y="4183947"/>
                    <a:pt x="0" y="4247317"/>
                  </a:cubicBezTo>
                  <a:cubicBezTo>
                    <a:pt x="-57998" y="4081412"/>
                    <a:pt x="52893" y="3898838"/>
                    <a:pt x="0" y="3631456"/>
                  </a:cubicBezTo>
                  <a:cubicBezTo>
                    <a:pt x="-52893" y="3364074"/>
                    <a:pt x="7702" y="3207252"/>
                    <a:pt x="0" y="3015595"/>
                  </a:cubicBezTo>
                  <a:cubicBezTo>
                    <a:pt x="-7702" y="2823938"/>
                    <a:pt x="21593" y="2689255"/>
                    <a:pt x="0" y="2484680"/>
                  </a:cubicBezTo>
                  <a:cubicBezTo>
                    <a:pt x="-21593" y="2280106"/>
                    <a:pt x="56184" y="2035915"/>
                    <a:pt x="0" y="1911293"/>
                  </a:cubicBezTo>
                  <a:cubicBezTo>
                    <a:pt x="-56184" y="1786671"/>
                    <a:pt x="66349" y="1599161"/>
                    <a:pt x="0" y="1337905"/>
                  </a:cubicBezTo>
                  <a:cubicBezTo>
                    <a:pt x="-66349" y="1076649"/>
                    <a:pt x="26073" y="1098012"/>
                    <a:pt x="0" y="934410"/>
                  </a:cubicBezTo>
                  <a:cubicBezTo>
                    <a:pt x="-26073" y="770808"/>
                    <a:pt x="10477" y="683904"/>
                    <a:pt x="0" y="488441"/>
                  </a:cubicBezTo>
                  <a:cubicBezTo>
                    <a:pt x="-10477" y="292978"/>
                    <a:pt x="47138" y="224777"/>
                    <a:pt x="0" y="0"/>
                  </a:cubicBezTo>
                  <a:close/>
                </a:path>
                <a:path w="3180008" h="4247317" stroke="0" extrusionOk="0">
                  <a:moveTo>
                    <a:pt x="0" y="0"/>
                  </a:moveTo>
                  <a:cubicBezTo>
                    <a:pt x="191478" y="-28341"/>
                    <a:pt x="332446" y="69553"/>
                    <a:pt x="593601" y="0"/>
                  </a:cubicBezTo>
                  <a:cubicBezTo>
                    <a:pt x="854756" y="-69553"/>
                    <a:pt x="957916" y="17132"/>
                    <a:pt x="1123603" y="0"/>
                  </a:cubicBezTo>
                  <a:cubicBezTo>
                    <a:pt x="1289290" y="-17132"/>
                    <a:pt x="1437238" y="16221"/>
                    <a:pt x="1621804" y="0"/>
                  </a:cubicBezTo>
                  <a:cubicBezTo>
                    <a:pt x="1806370" y="-16221"/>
                    <a:pt x="1960954" y="10183"/>
                    <a:pt x="2151805" y="0"/>
                  </a:cubicBezTo>
                  <a:cubicBezTo>
                    <a:pt x="2342656" y="-10183"/>
                    <a:pt x="2472275" y="43441"/>
                    <a:pt x="2650007" y="0"/>
                  </a:cubicBezTo>
                  <a:cubicBezTo>
                    <a:pt x="2827739" y="-43441"/>
                    <a:pt x="2995193" y="37144"/>
                    <a:pt x="3180008" y="0"/>
                  </a:cubicBezTo>
                  <a:cubicBezTo>
                    <a:pt x="3235519" y="191517"/>
                    <a:pt x="3161631" y="414852"/>
                    <a:pt x="3180008" y="615861"/>
                  </a:cubicBezTo>
                  <a:cubicBezTo>
                    <a:pt x="3198385" y="816870"/>
                    <a:pt x="3129863" y="843206"/>
                    <a:pt x="3180008" y="1061829"/>
                  </a:cubicBezTo>
                  <a:cubicBezTo>
                    <a:pt x="3230153" y="1280452"/>
                    <a:pt x="3161102" y="1374302"/>
                    <a:pt x="3180008" y="1550271"/>
                  </a:cubicBezTo>
                  <a:cubicBezTo>
                    <a:pt x="3198914" y="1726240"/>
                    <a:pt x="3149704" y="1811044"/>
                    <a:pt x="3180008" y="1996239"/>
                  </a:cubicBezTo>
                  <a:cubicBezTo>
                    <a:pt x="3210312" y="2181434"/>
                    <a:pt x="3169604" y="2283580"/>
                    <a:pt x="3180008" y="2442207"/>
                  </a:cubicBezTo>
                  <a:cubicBezTo>
                    <a:pt x="3190412" y="2600834"/>
                    <a:pt x="3163592" y="2865274"/>
                    <a:pt x="3180008" y="3058068"/>
                  </a:cubicBezTo>
                  <a:cubicBezTo>
                    <a:pt x="3196424" y="3250862"/>
                    <a:pt x="3123000" y="3411252"/>
                    <a:pt x="3180008" y="3546510"/>
                  </a:cubicBezTo>
                  <a:cubicBezTo>
                    <a:pt x="3237016" y="3681768"/>
                    <a:pt x="3111596" y="4049040"/>
                    <a:pt x="3180008" y="4247317"/>
                  </a:cubicBezTo>
                  <a:cubicBezTo>
                    <a:pt x="3002233" y="4299818"/>
                    <a:pt x="2858561" y="4201565"/>
                    <a:pt x="2713607" y="4247317"/>
                  </a:cubicBezTo>
                  <a:cubicBezTo>
                    <a:pt x="2568653" y="4293069"/>
                    <a:pt x="2376969" y="4226536"/>
                    <a:pt x="2215406" y="4247317"/>
                  </a:cubicBezTo>
                  <a:cubicBezTo>
                    <a:pt x="2053843" y="4268098"/>
                    <a:pt x="1889786" y="4200380"/>
                    <a:pt x="1780804" y="4247317"/>
                  </a:cubicBezTo>
                  <a:cubicBezTo>
                    <a:pt x="1671822" y="4294254"/>
                    <a:pt x="1476368" y="4197329"/>
                    <a:pt x="1250803" y="4247317"/>
                  </a:cubicBezTo>
                  <a:cubicBezTo>
                    <a:pt x="1025238" y="4297305"/>
                    <a:pt x="872394" y="4239604"/>
                    <a:pt x="689002" y="4247317"/>
                  </a:cubicBezTo>
                  <a:cubicBezTo>
                    <a:pt x="505610" y="4255030"/>
                    <a:pt x="180784" y="4165828"/>
                    <a:pt x="0" y="4247317"/>
                  </a:cubicBezTo>
                  <a:cubicBezTo>
                    <a:pt x="-24035" y="4040717"/>
                    <a:pt x="3381" y="3935934"/>
                    <a:pt x="0" y="3716402"/>
                  </a:cubicBezTo>
                  <a:cubicBezTo>
                    <a:pt x="-3381" y="3496870"/>
                    <a:pt x="1444" y="3404470"/>
                    <a:pt x="0" y="3100541"/>
                  </a:cubicBezTo>
                  <a:cubicBezTo>
                    <a:pt x="-1444" y="2796612"/>
                    <a:pt x="652" y="2851524"/>
                    <a:pt x="0" y="2612100"/>
                  </a:cubicBezTo>
                  <a:cubicBezTo>
                    <a:pt x="-652" y="2372676"/>
                    <a:pt x="56103" y="2295060"/>
                    <a:pt x="0" y="2123659"/>
                  </a:cubicBezTo>
                  <a:cubicBezTo>
                    <a:pt x="-56103" y="1952258"/>
                    <a:pt x="5847" y="1885755"/>
                    <a:pt x="0" y="1677690"/>
                  </a:cubicBezTo>
                  <a:cubicBezTo>
                    <a:pt x="-5847" y="1469625"/>
                    <a:pt x="48623" y="1248692"/>
                    <a:pt x="0" y="1104302"/>
                  </a:cubicBezTo>
                  <a:cubicBezTo>
                    <a:pt x="-48623" y="959912"/>
                    <a:pt x="25616" y="822607"/>
                    <a:pt x="0" y="700807"/>
                  </a:cubicBezTo>
                  <a:cubicBezTo>
                    <a:pt x="-25616" y="579007"/>
                    <a:pt x="36303" y="182307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507143784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r>
                <a:rPr lang="da-DK" b="1" u="sng" dirty="0"/>
                <a:t>FORÆLDER</a:t>
              </a:r>
            </a:p>
            <a:p>
              <a:endParaRPr lang="da-DK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Være tilstede under hele træningen 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Byde sig til som en aktiv del af træningen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Sikre at ens eget barn deltager som en god holdkammerat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Hjælpe til med oprydning </a:t>
              </a:r>
            </a:p>
            <a:p>
              <a:endParaRPr lang="da-DK" dirty="0"/>
            </a:p>
          </p:txBody>
        </p:sp>
        <p:pic>
          <p:nvPicPr>
            <p:cNvPr id="8" name="Grafik 7" descr="Gruppe personer kontur">
              <a:extLst>
                <a:ext uri="{FF2B5EF4-FFF2-40B4-BE49-F238E27FC236}">
                  <a16:creationId xmlns:a16="http://schemas.microsoft.com/office/drawing/2014/main" id="{BE5585B3-93E6-DD5F-C3EB-B224E87D26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902335" y="5898442"/>
              <a:ext cx="914400" cy="914400"/>
            </a:xfrm>
            <a:prstGeom prst="rect">
              <a:avLst/>
            </a:prstGeom>
          </p:spPr>
        </p:pic>
      </p:grpSp>
      <p:grpSp>
        <p:nvGrpSpPr>
          <p:cNvPr id="9" name="Gruppe 8">
            <a:extLst>
              <a:ext uri="{FF2B5EF4-FFF2-40B4-BE49-F238E27FC236}">
                <a16:creationId xmlns:a16="http://schemas.microsoft.com/office/drawing/2014/main" id="{B7F7CB5D-58C6-728A-BB60-74A7DCE32CEA}"/>
              </a:ext>
            </a:extLst>
          </p:cNvPr>
          <p:cNvGrpSpPr/>
          <p:nvPr/>
        </p:nvGrpSpPr>
        <p:grpSpPr>
          <a:xfrm>
            <a:off x="4382362" y="1477331"/>
            <a:ext cx="3180008" cy="4705783"/>
            <a:chOff x="4505996" y="2107059"/>
            <a:chExt cx="3180008" cy="4705783"/>
          </a:xfrm>
        </p:grpSpPr>
        <p:sp>
          <p:nvSpPr>
            <p:cNvPr id="11" name="Tekstfelt 10">
              <a:extLst>
                <a:ext uri="{FF2B5EF4-FFF2-40B4-BE49-F238E27FC236}">
                  <a16:creationId xmlns:a16="http://schemas.microsoft.com/office/drawing/2014/main" id="{0CCB54D3-C7F0-75DA-D7BD-D3274ABAFC7F}"/>
                </a:ext>
              </a:extLst>
            </p:cNvPr>
            <p:cNvSpPr txBox="1"/>
            <p:nvPr/>
          </p:nvSpPr>
          <p:spPr>
            <a:xfrm>
              <a:off x="4505996" y="2107059"/>
              <a:ext cx="3180008" cy="4247317"/>
            </a:xfrm>
            <a:custGeom>
              <a:avLst/>
              <a:gdLst>
                <a:gd name="connsiteX0" fmla="*/ 0 w 3180008"/>
                <a:gd name="connsiteY0" fmla="*/ 0 h 4247317"/>
                <a:gd name="connsiteX1" fmla="*/ 593601 w 3180008"/>
                <a:gd name="connsiteY1" fmla="*/ 0 h 4247317"/>
                <a:gd name="connsiteX2" fmla="*/ 1187203 w 3180008"/>
                <a:gd name="connsiteY2" fmla="*/ 0 h 4247317"/>
                <a:gd name="connsiteX3" fmla="*/ 1717204 w 3180008"/>
                <a:gd name="connsiteY3" fmla="*/ 0 h 4247317"/>
                <a:gd name="connsiteX4" fmla="*/ 2279006 w 3180008"/>
                <a:gd name="connsiteY4" fmla="*/ 0 h 4247317"/>
                <a:gd name="connsiteX5" fmla="*/ 3180008 w 3180008"/>
                <a:gd name="connsiteY5" fmla="*/ 0 h 4247317"/>
                <a:gd name="connsiteX6" fmla="*/ 3180008 w 3180008"/>
                <a:gd name="connsiteY6" fmla="*/ 530915 h 4247317"/>
                <a:gd name="connsiteX7" fmla="*/ 3180008 w 3180008"/>
                <a:gd name="connsiteY7" fmla="*/ 1104302 h 4247317"/>
                <a:gd name="connsiteX8" fmla="*/ 3180008 w 3180008"/>
                <a:gd name="connsiteY8" fmla="*/ 1550271 h 4247317"/>
                <a:gd name="connsiteX9" fmla="*/ 3180008 w 3180008"/>
                <a:gd name="connsiteY9" fmla="*/ 1953766 h 4247317"/>
                <a:gd name="connsiteX10" fmla="*/ 3180008 w 3180008"/>
                <a:gd name="connsiteY10" fmla="*/ 2399734 h 4247317"/>
                <a:gd name="connsiteX11" fmla="*/ 3180008 w 3180008"/>
                <a:gd name="connsiteY11" fmla="*/ 2888176 h 4247317"/>
                <a:gd name="connsiteX12" fmla="*/ 3180008 w 3180008"/>
                <a:gd name="connsiteY12" fmla="*/ 3419090 h 4247317"/>
                <a:gd name="connsiteX13" fmla="*/ 3180008 w 3180008"/>
                <a:gd name="connsiteY13" fmla="*/ 4247317 h 4247317"/>
                <a:gd name="connsiteX14" fmla="*/ 2586407 w 3180008"/>
                <a:gd name="connsiteY14" fmla="*/ 4247317 h 4247317"/>
                <a:gd name="connsiteX15" fmla="*/ 2056405 w 3180008"/>
                <a:gd name="connsiteY15" fmla="*/ 4247317 h 4247317"/>
                <a:gd name="connsiteX16" fmla="*/ 1526404 w 3180008"/>
                <a:gd name="connsiteY16" fmla="*/ 4247317 h 4247317"/>
                <a:gd name="connsiteX17" fmla="*/ 996403 w 3180008"/>
                <a:gd name="connsiteY17" fmla="*/ 4247317 h 4247317"/>
                <a:gd name="connsiteX18" fmla="*/ 466401 w 3180008"/>
                <a:gd name="connsiteY18" fmla="*/ 4247317 h 4247317"/>
                <a:gd name="connsiteX19" fmla="*/ 0 w 3180008"/>
                <a:gd name="connsiteY19" fmla="*/ 4247317 h 4247317"/>
                <a:gd name="connsiteX20" fmla="*/ 0 w 3180008"/>
                <a:gd name="connsiteY20" fmla="*/ 3673929 h 4247317"/>
                <a:gd name="connsiteX21" fmla="*/ 0 w 3180008"/>
                <a:gd name="connsiteY21" fmla="*/ 3100541 h 4247317"/>
                <a:gd name="connsiteX22" fmla="*/ 0 w 3180008"/>
                <a:gd name="connsiteY22" fmla="*/ 2527154 h 4247317"/>
                <a:gd name="connsiteX23" fmla="*/ 0 w 3180008"/>
                <a:gd name="connsiteY23" fmla="*/ 1953766 h 4247317"/>
                <a:gd name="connsiteX24" fmla="*/ 0 w 3180008"/>
                <a:gd name="connsiteY24" fmla="*/ 1337905 h 4247317"/>
                <a:gd name="connsiteX25" fmla="*/ 0 w 3180008"/>
                <a:gd name="connsiteY25" fmla="*/ 806990 h 4247317"/>
                <a:gd name="connsiteX26" fmla="*/ 0 w 3180008"/>
                <a:gd name="connsiteY26" fmla="*/ 0 h 4247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180008" h="4247317" fill="none" extrusionOk="0">
                  <a:moveTo>
                    <a:pt x="0" y="0"/>
                  </a:moveTo>
                  <a:cubicBezTo>
                    <a:pt x="223829" y="-21118"/>
                    <a:pt x="447291" y="18835"/>
                    <a:pt x="593601" y="0"/>
                  </a:cubicBezTo>
                  <a:cubicBezTo>
                    <a:pt x="739911" y="-18835"/>
                    <a:pt x="907926" y="49911"/>
                    <a:pt x="1187203" y="0"/>
                  </a:cubicBezTo>
                  <a:cubicBezTo>
                    <a:pt x="1466480" y="-49911"/>
                    <a:pt x="1582865" y="21327"/>
                    <a:pt x="1717204" y="0"/>
                  </a:cubicBezTo>
                  <a:cubicBezTo>
                    <a:pt x="1851543" y="-21327"/>
                    <a:pt x="2088290" y="8265"/>
                    <a:pt x="2279006" y="0"/>
                  </a:cubicBezTo>
                  <a:cubicBezTo>
                    <a:pt x="2469722" y="-8265"/>
                    <a:pt x="2977154" y="5558"/>
                    <a:pt x="3180008" y="0"/>
                  </a:cubicBezTo>
                  <a:cubicBezTo>
                    <a:pt x="3233385" y="184032"/>
                    <a:pt x="3173063" y="307663"/>
                    <a:pt x="3180008" y="530915"/>
                  </a:cubicBezTo>
                  <a:cubicBezTo>
                    <a:pt x="3186953" y="754168"/>
                    <a:pt x="3174065" y="902262"/>
                    <a:pt x="3180008" y="1104302"/>
                  </a:cubicBezTo>
                  <a:cubicBezTo>
                    <a:pt x="3185951" y="1306342"/>
                    <a:pt x="3167936" y="1379798"/>
                    <a:pt x="3180008" y="1550271"/>
                  </a:cubicBezTo>
                  <a:cubicBezTo>
                    <a:pt x="3192080" y="1720744"/>
                    <a:pt x="3157035" y="1771319"/>
                    <a:pt x="3180008" y="1953766"/>
                  </a:cubicBezTo>
                  <a:cubicBezTo>
                    <a:pt x="3202981" y="2136214"/>
                    <a:pt x="3153183" y="2260639"/>
                    <a:pt x="3180008" y="2399734"/>
                  </a:cubicBezTo>
                  <a:cubicBezTo>
                    <a:pt x="3206833" y="2538829"/>
                    <a:pt x="3151864" y="2732766"/>
                    <a:pt x="3180008" y="2888176"/>
                  </a:cubicBezTo>
                  <a:cubicBezTo>
                    <a:pt x="3208152" y="3043586"/>
                    <a:pt x="3155972" y="3230847"/>
                    <a:pt x="3180008" y="3419090"/>
                  </a:cubicBezTo>
                  <a:cubicBezTo>
                    <a:pt x="3204044" y="3607333"/>
                    <a:pt x="3098542" y="4045663"/>
                    <a:pt x="3180008" y="4247317"/>
                  </a:cubicBezTo>
                  <a:cubicBezTo>
                    <a:pt x="3042119" y="4292784"/>
                    <a:pt x="2759761" y="4243649"/>
                    <a:pt x="2586407" y="4247317"/>
                  </a:cubicBezTo>
                  <a:cubicBezTo>
                    <a:pt x="2413053" y="4250985"/>
                    <a:pt x="2302054" y="4243747"/>
                    <a:pt x="2056405" y="4247317"/>
                  </a:cubicBezTo>
                  <a:cubicBezTo>
                    <a:pt x="1810756" y="4250887"/>
                    <a:pt x="1645286" y="4226865"/>
                    <a:pt x="1526404" y="4247317"/>
                  </a:cubicBezTo>
                  <a:cubicBezTo>
                    <a:pt x="1407522" y="4267769"/>
                    <a:pt x="1113186" y="4210989"/>
                    <a:pt x="996403" y="4247317"/>
                  </a:cubicBezTo>
                  <a:cubicBezTo>
                    <a:pt x="879620" y="4283645"/>
                    <a:pt x="632828" y="4188777"/>
                    <a:pt x="466401" y="4247317"/>
                  </a:cubicBezTo>
                  <a:cubicBezTo>
                    <a:pt x="299974" y="4305857"/>
                    <a:pt x="219098" y="4216229"/>
                    <a:pt x="0" y="4247317"/>
                  </a:cubicBezTo>
                  <a:cubicBezTo>
                    <a:pt x="-39837" y="4000654"/>
                    <a:pt x="67654" y="3868627"/>
                    <a:pt x="0" y="3673929"/>
                  </a:cubicBezTo>
                  <a:cubicBezTo>
                    <a:pt x="-67654" y="3479231"/>
                    <a:pt x="42062" y="3245186"/>
                    <a:pt x="0" y="3100541"/>
                  </a:cubicBezTo>
                  <a:cubicBezTo>
                    <a:pt x="-42062" y="2955896"/>
                    <a:pt x="21762" y="2662123"/>
                    <a:pt x="0" y="2527154"/>
                  </a:cubicBezTo>
                  <a:cubicBezTo>
                    <a:pt x="-21762" y="2392185"/>
                    <a:pt x="19443" y="2201900"/>
                    <a:pt x="0" y="1953766"/>
                  </a:cubicBezTo>
                  <a:cubicBezTo>
                    <a:pt x="-19443" y="1705632"/>
                    <a:pt x="50276" y="1501789"/>
                    <a:pt x="0" y="1337905"/>
                  </a:cubicBezTo>
                  <a:cubicBezTo>
                    <a:pt x="-50276" y="1174021"/>
                    <a:pt x="13794" y="1042536"/>
                    <a:pt x="0" y="806990"/>
                  </a:cubicBezTo>
                  <a:cubicBezTo>
                    <a:pt x="-13794" y="571445"/>
                    <a:pt x="17349" y="186616"/>
                    <a:pt x="0" y="0"/>
                  </a:cubicBezTo>
                  <a:close/>
                </a:path>
                <a:path w="3180008" h="4247317" stroke="0" extrusionOk="0">
                  <a:moveTo>
                    <a:pt x="0" y="0"/>
                  </a:moveTo>
                  <a:cubicBezTo>
                    <a:pt x="145353" y="-10589"/>
                    <a:pt x="377617" y="23482"/>
                    <a:pt x="498201" y="0"/>
                  </a:cubicBezTo>
                  <a:cubicBezTo>
                    <a:pt x="618785" y="-23482"/>
                    <a:pt x="718130" y="44618"/>
                    <a:pt x="932802" y="0"/>
                  </a:cubicBezTo>
                  <a:cubicBezTo>
                    <a:pt x="1147474" y="-44618"/>
                    <a:pt x="1333651" y="31863"/>
                    <a:pt x="1526404" y="0"/>
                  </a:cubicBezTo>
                  <a:cubicBezTo>
                    <a:pt x="1719157" y="-31863"/>
                    <a:pt x="1882719" y="48240"/>
                    <a:pt x="2024605" y="0"/>
                  </a:cubicBezTo>
                  <a:cubicBezTo>
                    <a:pt x="2166491" y="-48240"/>
                    <a:pt x="2382163" y="46738"/>
                    <a:pt x="2522806" y="0"/>
                  </a:cubicBezTo>
                  <a:cubicBezTo>
                    <a:pt x="2663449" y="-46738"/>
                    <a:pt x="2953908" y="35738"/>
                    <a:pt x="3180008" y="0"/>
                  </a:cubicBezTo>
                  <a:cubicBezTo>
                    <a:pt x="3214385" y="157305"/>
                    <a:pt x="3127305" y="332925"/>
                    <a:pt x="3180008" y="445968"/>
                  </a:cubicBezTo>
                  <a:cubicBezTo>
                    <a:pt x="3232711" y="559011"/>
                    <a:pt x="3178123" y="743496"/>
                    <a:pt x="3180008" y="976883"/>
                  </a:cubicBezTo>
                  <a:cubicBezTo>
                    <a:pt x="3181893" y="1210271"/>
                    <a:pt x="3155126" y="1331969"/>
                    <a:pt x="3180008" y="1422851"/>
                  </a:cubicBezTo>
                  <a:cubicBezTo>
                    <a:pt x="3204890" y="1513733"/>
                    <a:pt x="3159756" y="1650249"/>
                    <a:pt x="3180008" y="1868819"/>
                  </a:cubicBezTo>
                  <a:cubicBezTo>
                    <a:pt x="3200260" y="2087389"/>
                    <a:pt x="3123981" y="2231876"/>
                    <a:pt x="3180008" y="2399734"/>
                  </a:cubicBezTo>
                  <a:cubicBezTo>
                    <a:pt x="3236035" y="2567593"/>
                    <a:pt x="3111304" y="2706450"/>
                    <a:pt x="3180008" y="2973122"/>
                  </a:cubicBezTo>
                  <a:cubicBezTo>
                    <a:pt x="3248712" y="3239794"/>
                    <a:pt x="3151240" y="3279702"/>
                    <a:pt x="3180008" y="3376617"/>
                  </a:cubicBezTo>
                  <a:cubicBezTo>
                    <a:pt x="3208776" y="3473532"/>
                    <a:pt x="3163893" y="3971627"/>
                    <a:pt x="3180008" y="4247317"/>
                  </a:cubicBezTo>
                  <a:cubicBezTo>
                    <a:pt x="3008627" y="4296908"/>
                    <a:pt x="2782239" y="4214100"/>
                    <a:pt x="2650007" y="4247317"/>
                  </a:cubicBezTo>
                  <a:cubicBezTo>
                    <a:pt x="2517775" y="4280534"/>
                    <a:pt x="2281128" y="4198412"/>
                    <a:pt x="2120005" y="4247317"/>
                  </a:cubicBezTo>
                  <a:cubicBezTo>
                    <a:pt x="1958882" y="4296222"/>
                    <a:pt x="1707861" y="4240799"/>
                    <a:pt x="1526404" y="4247317"/>
                  </a:cubicBezTo>
                  <a:cubicBezTo>
                    <a:pt x="1344947" y="4253835"/>
                    <a:pt x="1108694" y="4227807"/>
                    <a:pt x="996403" y="4247317"/>
                  </a:cubicBezTo>
                  <a:cubicBezTo>
                    <a:pt x="884112" y="4266827"/>
                    <a:pt x="729552" y="4233806"/>
                    <a:pt x="561801" y="4247317"/>
                  </a:cubicBezTo>
                  <a:cubicBezTo>
                    <a:pt x="394050" y="4260828"/>
                    <a:pt x="245189" y="4185916"/>
                    <a:pt x="0" y="4247317"/>
                  </a:cubicBezTo>
                  <a:cubicBezTo>
                    <a:pt x="-41923" y="3998137"/>
                    <a:pt x="48991" y="3841877"/>
                    <a:pt x="0" y="3631456"/>
                  </a:cubicBezTo>
                  <a:cubicBezTo>
                    <a:pt x="-48991" y="3421035"/>
                    <a:pt x="5336" y="3197292"/>
                    <a:pt x="0" y="3015595"/>
                  </a:cubicBezTo>
                  <a:cubicBezTo>
                    <a:pt x="-5336" y="2833898"/>
                    <a:pt x="2250" y="2613862"/>
                    <a:pt x="0" y="2484680"/>
                  </a:cubicBezTo>
                  <a:cubicBezTo>
                    <a:pt x="-2250" y="2355499"/>
                    <a:pt x="26260" y="2184912"/>
                    <a:pt x="0" y="1996239"/>
                  </a:cubicBezTo>
                  <a:cubicBezTo>
                    <a:pt x="-26260" y="1807566"/>
                    <a:pt x="6185" y="1706846"/>
                    <a:pt x="0" y="1592744"/>
                  </a:cubicBezTo>
                  <a:cubicBezTo>
                    <a:pt x="-6185" y="1478643"/>
                    <a:pt x="22877" y="1296168"/>
                    <a:pt x="0" y="1189249"/>
                  </a:cubicBezTo>
                  <a:cubicBezTo>
                    <a:pt x="-22877" y="1082330"/>
                    <a:pt x="62346" y="861521"/>
                    <a:pt x="0" y="615861"/>
                  </a:cubicBezTo>
                  <a:cubicBezTo>
                    <a:pt x="-62346" y="370201"/>
                    <a:pt x="19663" y="165779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r>
                <a:rPr lang="da-DK" b="1" u="sng" dirty="0"/>
                <a:t>HOLDLEDER</a:t>
              </a:r>
              <a:endParaRPr lang="da-DK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Q&amp;A go-to-person 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Sikre de praktiske rammer er på plads 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Ansvarlig for platforme (DBU Fodboldklar + Facebook)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Til-/framelding stævner 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Ekstra sæt øjne og ører til kampe og </a:t>
              </a:r>
              <a:r>
                <a:rPr lang="da-DK" dirty="0" err="1"/>
                <a:t>træninger</a:t>
              </a:r>
              <a:endParaRPr lang="da-DK" dirty="0"/>
            </a:p>
            <a:p>
              <a:endParaRPr lang="da-DK" dirty="0"/>
            </a:p>
            <a:p>
              <a:endParaRPr lang="da-DK" dirty="0"/>
            </a:p>
          </p:txBody>
        </p:sp>
        <p:pic>
          <p:nvPicPr>
            <p:cNvPr id="12" name="Grafik 11" descr="Superhelt kvinde kontur">
              <a:extLst>
                <a:ext uri="{FF2B5EF4-FFF2-40B4-BE49-F238E27FC236}">
                  <a16:creationId xmlns:a16="http://schemas.microsoft.com/office/drawing/2014/main" id="{CBA6DA7E-8DC2-1394-C2D1-C565CA3FBCE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638800" y="5898442"/>
              <a:ext cx="914400" cy="914400"/>
            </a:xfrm>
            <a:prstGeom prst="rect">
              <a:avLst/>
            </a:prstGeom>
          </p:spPr>
        </p:pic>
      </p:grpSp>
      <p:grpSp>
        <p:nvGrpSpPr>
          <p:cNvPr id="14" name="Gruppe 13">
            <a:extLst>
              <a:ext uri="{FF2B5EF4-FFF2-40B4-BE49-F238E27FC236}">
                <a16:creationId xmlns:a16="http://schemas.microsoft.com/office/drawing/2014/main" id="{D727BF74-B386-BC97-015F-9F28CE69A23B}"/>
              </a:ext>
            </a:extLst>
          </p:cNvPr>
          <p:cNvGrpSpPr/>
          <p:nvPr/>
        </p:nvGrpSpPr>
        <p:grpSpPr>
          <a:xfrm>
            <a:off x="8187497" y="1477327"/>
            <a:ext cx="3180008" cy="4624481"/>
            <a:chOff x="8311131" y="2107055"/>
            <a:chExt cx="3180008" cy="4306825"/>
          </a:xfrm>
        </p:grpSpPr>
        <p:sp>
          <p:nvSpPr>
            <p:cNvPr id="16" name="Tekstfelt 15">
              <a:extLst>
                <a:ext uri="{FF2B5EF4-FFF2-40B4-BE49-F238E27FC236}">
                  <a16:creationId xmlns:a16="http://schemas.microsoft.com/office/drawing/2014/main" id="{421172A3-BF81-9A9E-5525-930603985343}"/>
                </a:ext>
              </a:extLst>
            </p:cNvPr>
            <p:cNvSpPr txBox="1"/>
            <p:nvPr/>
          </p:nvSpPr>
          <p:spPr>
            <a:xfrm>
              <a:off x="8311131" y="2107055"/>
              <a:ext cx="3180008" cy="3970318"/>
            </a:xfrm>
            <a:custGeom>
              <a:avLst/>
              <a:gdLst>
                <a:gd name="connsiteX0" fmla="*/ 0 w 3180008"/>
                <a:gd name="connsiteY0" fmla="*/ 0 h 3970318"/>
                <a:gd name="connsiteX1" fmla="*/ 466401 w 3180008"/>
                <a:gd name="connsiteY1" fmla="*/ 0 h 3970318"/>
                <a:gd name="connsiteX2" fmla="*/ 932802 w 3180008"/>
                <a:gd name="connsiteY2" fmla="*/ 0 h 3970318"/>
                <a:gd name="connsiteX3" fmla="*/ 1367403 w 3180008"/>
                <a:gd name="connsiteY3" fmla="*/ 0 h 3970318"/>
                <a:gd name="connsiteX4" fmla="*/ 1802005 w 3180008"/>
                <a:gd name="connsiteY4" fmla="*/ 0 h 3970318"/>
                <a:gd name="connsiteX5" fmla="*/ 2300206 w 3180008"/>
                <a:gd name="connsiteY5" fmla="*/ 0 h 3970318"/>
                <a:gd name="connsiteX6" fmla="*/ 3180008 w 3180008"/>
                <a:gd name="connsiteY6" fmla="*/ 0 h 3970318"/>
                <a:gd name="connsiteX7" fmla="*/ 3180008 w 3180008"/>
                <a:gd name="connsiteY7" fmla="*/ 567188 h 3970318"/>
                <a:gd name="connsiteX8" fmla="*/ 3180008 w 3180008"/>
                <a:gd name="connsiteY8" fmla="*/ 1094673 h 3970318"/>
                <a:gd name="connsiteX9" fmla="*/ 3180008 w 3180008"/>
                <a:gd name="connsiteY9" fmla="*/ 1701565 h 3970318"/>
                <a:gd name="connsiteX10" fmla="*/ 3180008 w 3180008"/>
                <a:gd name="connsiteY10" fmla="*/ 2149644 h 3970318"/>
                <a:gd name="connsiteX11" fmla="*/ 3180008 w 3180008"/>
                <a:gd name="connsiteY11" fmla="*/ 2637426 h 3970318"/>
                <a:gd name="connsiteX12" fmla="*/ 3180008 w 3180008"/>
                <a:gd name="connsiteY12" fmla="*/ 3125207 h 3970318"/>
                <a:gd name="connsiteX13" fmla="*/ 3180008 w 3180008"/>
                <a:gd name="connsiteY13" fmla="*/ 3970318 h 3970318"/>
                <a:gd name="connsiteX14" fmla="*/ 2586407 w 3180008"/>
                <a:gd name="connsiteY14" fmla="*/ 3970318 h 3970318"/>
                <a:gd name="connsiteX15" fmla="*/ 2151805 w 3180008"/>
                <a:gd name="connsiteY15" fmla="*/ 3970318 h 3970318"/>
                <a:gd name="connsiteX16" fmla="*/ 1590004 w 3180008"/>
                <a:gd name="connsiteY16" fmla="*/ 3970318 h 3970318"/>
                <a:gd name="connsiteX17" fmla="*/ 1091803 w 3180008"/>
                <a:gd name="connsiteY17" fmla="*/ 3970318 h 3970318"/>
                <a:gd name="connsiteX18" fmla="*/ 530001 w 3180008"/>
                <a:gd name="connsiteY18" fmla="*/ 3970318 h 3970318"/>
                <a:gd name="connsiteX19" fmla="*/ 0 w 3180008"/>
                <a:gd name="connsiteY19" fmla="*/ 3970318 h 3970318"/>
                <a:gd name="connsiteX20" fmla="*/ 0 w 3180008"/>
                <a:gd name="connsiteY20" fmla="*/ 3522239 h 3970318"/>
                <a:gd name="connsiteX21" fmla="*/ 0 w 3180008"/>
                <a:gd name="connsiteY21" fmla="*/ 2915348 h 3970318"/>
                <a:gd name="connsiteX22" fmla="*/ 0 w 3180008"/>
                <a:gd name="connsiteY22" fmla="*/ 2387863 h 3970318"/>
                <a:gd name="connsiteX23" fmla="*/ 0 w 3180008"/>
                <a:gd name="connsiteY23" fmla="*/ 1860378 h 3970318"/>
                <a:gd name="connsiteX24" fmla="*/ 0 w 3180008"/>
                <a:gd name="connsiteY24" fmla="*/ 1293189 h 3970318"/>
                <a:gd name="connsiteX25" fmla="*/ 0 w 3180008"/>
                <a:gd name="connsiteY25" fmla="*/ 646595 h 3970318"/>
                <a:gd name="connsiteX26" fmla="*/ 0 w 3180008"/>
                <a:gd name="connsiteY26" fmla="*/ 0 h 3970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180008" h="3970318" fill="none" extrusionOk="0">
                  <a:moveTo>
                    <a:pt x="0" y="0"/>
                  </a:moveTo>
                  <a:cubicBezTo>
                    <a:pt x="181897" y="-55108"/>
                    <a:pt x="243694" y="9694"/>
                    <a:pt x="466401" y="0"/>
                  </a:cubicBezTo>
                  <a:cubicBezTo>
                    <a:pt x="689108" y="-9694"/>
                    <a:pt x="748180" y="42719"/>
                    <a:pt x="932802" y="0"/>
                  </a:cubicBezTo>
                  <a:cubicBezTo>
                    <a:pt x="1117424" y="-42719"/>
                    <a:pt x="1161295" y="34690"/>
                    <a:pt x="1367403" y="0"/>
                  </a:cubicBezTo>
                  <a:cubicBezTo>
                    <a:pt x="1573511" y="-34690"/>
                    <a:pt x="1678377" y="1177"/>
                    <a:pt x="1802005" y="0"/>
                  </a:cubicBezTo>
                  <a:cubicBezTo>
                    <a:pt x="1925633" y="-1177"/>
                    <a:pt x="2198365" y="54033"/>
                    <a:pt x="2300206" y="0"/>
                  </a:cubicBezTo>
                  <a:cubicBezTo>
                    <a:pt x="2402047" y="-54033"/>
                    <a:pt x="2761287" y="44113"/>
                    <a:pt x="3180008" y="0"/>
                  </a:cubicBezTo>
                  <a:cubicBezTo>
                    <a:pt x="3197934" y="222625"/>
                    <a:pt x="3114728" y="322131"/>
                    <a:pt x="3180008" y="567188"/>
                  </a:cubicBezTo>
                  <a:cubicBezTo>
                    <a:pt x="3245288" y="812245"/>
                    <a:pt x="3153161" y="876506"/>
                    <a:pt x="3180008" y="1094673"/>
                  </a:cubicBezTo>
                  <a:cubicBezTo>
                    <a:pt x="3206855" y="1312841"/>
                    <a:pt x="3165624" y="1477076"/>
                    <a:pt x="3180008" y="1701565"/>
                  </a:cubicBezTo>
                  <a:cubicBezTo>
                    <a:pt x="3194392" y="1926054"/>
                    <a:pt x="3134283" y="2059160"/>
                    <a:pt x="3180008" y="2149644"/>
                  </a:cubicBezTo>
                  <a:cubicBezTo>
                    <a:pt x="3225733" y="2240128"/>
                    <a:pt x="3155518" y="2513088"/>
                    <a:pt x="3180008" y="2637426"/>
                  </a:cubicBezTo>
                  <a:cubicBezTo>
                    <a:pt x="3204498" y="2761764"/>
                    <a:pt x="3123028" y="2938107"/>
                    <a:pt x="3180008" y="3125207"/>
                  </a:cubicBezTo>
                  <a:cubicBezTo>
                    <a:pt x="3236988" y="3312307"/>
                    <a:pt x="3174330" y="3588251"/>
                    <a:pt x="3180008" y="3970318"/>
                  </a:cubicBezTo>
                  <a:cubicBezTo>
                    <a:pt x="2994543" y="4021146"/>
                    <a:pt x="2806726" y="3935760"/>
                    <a:pt x="2586407" y="3970318"/>
                  </a:cubicBezTo>
                  <a:cubicBezTo>
                    <a:pt x="2366088" y="4004876"/>
                    <a:pt x="2319119" y="3958207"/>
                    <a:pt x="2151805" y="3970318"/>
                  </a:cubicBezTo>
                  <a:cubicBezTo>
                    <a:pt x="1984491" y="3982429"/>
                    <a:pt x="1828527" y="3941042"/>
                    <a:pt x="1590004" y="3970318"/>
                  </a:cubicBezTo>
                  <a:cubicBezTo>
                    <a:pt x="1351481" y="3999594"/>
                    <a:pt x="1258250" y="3960946"/>
                    <a:pt x="1091803" y="3970318"/>
                  </a:cubicBezTo>
                  <a:cubicBezTo>
                    <a:pt x="925356" y="3979690"/>
                    <a:pt x="658974" y="3959921"/>
                    <a:pt x="530001" y="3970318"/>
                  </a:cubicBezTo>
                  <a:cubicBezTo>
                    <a:pt x="401028" y="3980715"/>
                    <a:pt x="124976" y="3920846"/>
                    <a:pt x="0" y="3970318"/>
                  </a:cubicBezTo>
                  <a:cubicBezTo>
                    <a:pt x="-44452" y="3833599"/>
                    <a:pt x="38152" y="3724285"/>
                    <a:pt x="0" y="3522239"/>
                  </a:cubicBezTo>
                  <a:cubicBezTo>
                    <a:pt x="-38152" y="3320193"/>
                    <a:pt x="2974" y="3165722"/>
                    <a:pt x="0" y="2915348"/>
                  </a:cubicBezTo>
                  <a:cubicBezTo>
                    <a:pt x="-2974" y="2664974"/>
                    <a:pt x="12959" y="2562220"/>
                    <a:pt x="0" y="2387863"/>
                  </a:cubicBezTo>
                  <a:cubicBezTo>
                    <a:pt x="-12959" y="2213507"/>
                    <a:pt x="35318" y="1981788"/>
                    <a:pt x="0" y="1860378"/>
                  </a:cubicBezTo>
                  <a:cubicBezTo>
                    <a:pt x="-35318" y="1738968"/>
                    <a:pt x="48288" y="1432967"/>
                    <a:pt x="0" y="1293189"/>
                  </a:cubicBezTo>
                  <a:cubicBezTo>
                    <a:pt x="-48288" y="1153411"/>
                    <a:pt x="57354" y="941540"/>
                    <a:pt x="0" y="646595"/>
                  </a:cubicBezTo>
                  <a:cubicBezTo>
                    <a:pt x="-57354" y="351650"/>
                    <a:pt x="20524" y="297236"/>
                    <a:pt x="0" y="0"/>
                  </a:cubicBezTo>
                  <a:close/>
                </a:path>
                <a:path w="3180008" h="3970318" stroke="0" extrusionOk="0">
                  <a:moveTo>
                    <a:pt x="0" y="0"/>
                  </a:moveTo>
                  <a:cubicBezTo>
                    <a:pt x="107416" y="-39781"/>
                    <a:pt x="271076" y="21331"/>
                    <a:pt x="498201" y="0"/>
                  </a:cubicBezTo>
                  <a:cubicBezTo>
                    <a:pt x="725326" y="-21331"/>
                    <a:pt x="809092" y="22414"/>
                    <a:pt x="1028203" y="0"/>
                  </a:cubicBezTo>
                  <a:cubicBezTo>
                    <a:pt x="1247314" y="-22414"/>
                    <a:pt x="1387958" y="58959"/>
                    <a:pt x="1558204" y="0"/>
                  </a:cubicBezTo>
                  <a:cubicBezTo>
                    <a:pt x="1728450" y="-58959"/>
                    <a:pt x="1904549" y="39973"/>
                    <a:pt x="2151805" y="0"/>
                  </a:cubicBezTo>
                  <a:cubicBezTo>
                    <a:pt x="2399061" y="-39973"/>
                    <a:pt x="2507123" y="57862"/>
                    <a:pt x="2650007" y="0"/>
                  </a:cubicBezTo>
                  <a:cubicBezTo>
                    <a:pt x="2792891" y="-57862"/>
                    <a:pt x="2969445" y="51462"/>
                    <a:pt x="3180008" y="0"/>
                  </a:cubicBezTo>
                  <a:cubicBezTo>
                    <a:pt x="3219713" y="189722"/>
                    <a:pt x="3158203" y="463856"/>
                    <a:pt x="3180008" y="606891"/>
                  </a:cubicBezTo>
                  <a:cubicBezTo>
                    <a:pt x="3201813" y="749926"/>
                    <a:pt x="3155534" y="936570"/>
                    <a:pt x="3180008" y="1094673"/>
                  </a:cubicBezTo>
                  <a:cubicBezTo>
                    <a:pt x="3204482" y="1252776"/>
                    <a:pt x="3127479" y="1429263"/>
                    <a:pt x="3180008" y="1661862"/>
                  </a:cubicBezTo>
                  <a:cubicBezTo>
                    <a:pt x="3232537" y="1894461"/>
                    <a:pt x="3139002" y="1977988"/>
                    <a:pt x="3180008" y="2149644"/>
                  </a:cubicBezTo>
                  <a:cubicBezTo>
                    <a:pt x="3221014" y="2321300"/>
                    <a:pt x="3122852" y="2436621"/>
                    <a:pt x="3180008" y="2637426"/>
                  </a:cubicBezTo>
                  <a:cubicBezTo>
                    <a:pt x="3237164" y="2838231"/>
                    <a:pt x="3134928" y="3122228"/>
                    <a:pt x="3180008" y="3244317"/>
                  </a:cubicBezTo>
                  <a:cubicBezTo>
                    <a:pt x="3225088" y="3366406"/>
                    <a:pt x="3121160" y="3679875"/>
                    <a:pt x="3180008" y="3970318"/>
                  </a:cubicBezTo>
                  <a:cubicBezTo>
                    <a:pt x="2966196" y="3976868"/>
                    <a:pt x="2948859" y="3966080"/>
                    <a:pt x="2745407" y="3970318"/>
                  </a:cubicBezTo>
                  <a:cubicBezTo>
                    <a:pt x="2541955" y="3974556"/>
                    <a:pt x="2464536" y="3926464"/>
                    <a:pt x="2310806" y="3970318"/>
                  </a:cubicBezTo>
                  <a:cubicBezTo>
                    <a:pt x="2157076" y="4014172"/>
                    <a:pt x="1902446" y="3970274"/>
                    <a:pt x="1780804" y="3970318"/>
                  </a:cubicBezTo>
                  <a:cubicBezTo>
                    <a:pt x="1659162" y="3970362"/>
                    <a:pt x="1396423" y="3921906"/>
                    <a:pt x="1187203" y="3970318"/>
                  </a:cubicBezTo>
                  <a:cubicBezTo>
                    <a:pt x="977983" y="4018730"/>
                    <a:pt x="903137" y="3948742"/>
                    <a:pt x="689002" y="3970318"/>
                  </a:cubicBezTo>
                  <a:cubicBezTo>
                    <a:pt x="474867" y="3991894"/>
                    <a:pt x="197660" y="3933703"/>
                    <a:pt x="0" y="3970318"/>
                  </a:cubicBezTo>
                  <a:cubicBezTo>
                    <a:pt x="-19015" y="3785077"/>
                    <a:pt x="2109" y="3693172"/>
                    <a:pt x="0" y="3442833"/>
                  </a:cubicBezTo>
                  <a:cubicBezTo>
                    <a:pt x="-2109" y="3192494"/>
                    <a:pt x="57003" y="3011923"/>
                    <a:pt x="0" y="2835941"/>
                  </a:cubicBezTo>
                  <a:cubicBezTo>
                    <a:pt x="-57003" y="2659959"/>
                    <a:pt x="17000" y="2567467"/>
                    <a:pt x="0" y="2387863"/>
                  </a:cubicBezTo>
                  <a:cubicBezTo>
                    <a:pt x="-17000" y="2208259"/>
                    <a:pt x="8769" y="2091833"/>
                    <a:pt x="0" y="1939784"/>
                  </a:cubicBezTo>
                  <a:cubicBezTo>
                    <a:pt x="-8769" y="1787735"/>
                    <a:pt x="10938" y="1565824"/>
                    <a:pt x="0" y="1452002"/>
                  </a:cubicBezTo>
                  <a:cubicBezTo>
                    <a:pt x="-10938" y="1338180"/>
                    <a:pt x="21379" y="1130202"/>
                    <a:pt x="0" y="964220"/>
                  </a:cubicBezTo>
                  <a:cubicBezTo>
                    <a:pt x="-21379" y="798238"/>
                    <a:pt x="36013" y="34436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4106356663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r>
                <a:rPr lang="da-DK" b="1" u="sng" dirty="0"/>
                <a:t>TRÆNERE</a:t>
              </a:r>
              <a:endParaRPr lang="da-DK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Tilrettelægge og afholde </a:t>
              </a:r>
              <a:r>
                <a:rPr lang="da-DK" dirty="0" err="1"/>
                <a:t>træninger</a:t>
              </a:r>
              <a:endParaRPr lang="da-DK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Sikre at </a:t>
              </a:r>
              <a:r>
                <a:rPr lang="da-DK" dirty="0" err="1"/>
                <a:t>træninger</a:t>
              </a:r>
              <a:r>
                <a:rPr lang="da-DK" dirty="0"/>
                <a:t> lever op til klubbens forventninger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Deltage i trænermøder og kurser i klubregi 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da-DK" dirty="0"/>
                <a:t>Løbende dialog med ungdomsudvalg</a:t>
              </a:r>
            </a:p>
            <a:p>
              <a:endParaRPr lang="da-DK" dirty="0"/>
            </a:p>
          </p:txBody>
        </p:sp>
        <p:pic>
          <p:nvPicPr>
            <p:cNvPr id="17" name="Grafik 16" descr="Mand kontur">
              <a:extLst>
                <a:ext uri="{FF2B5EF4-FFF2-40B4-BE49-F238E27FC236}">
                  <a16:creationId xmlns:a16="http://schemas.microsoft.com/office/drawing/2014/main" id="{53F146A1-3700-4445-E29B-62CBE8F2E04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9443935" y="5499480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6589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216000"/>
            <a:ext cx="7886700" cy="900000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  <a:t>4. TRÆNING &amp; TRÆNINGSTIDER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664501"/>
            <a:ext cx="10515600" cy="4351338"/>
          </a:xfrm>
        </p:spPr>
        <p:txBody>
          <a:bodyPr>
            <a:normAutofit lnSpcReduction="10000"/>
          </a:bodyPr>
          <a:lstStyle/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Status på holdet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Tilmelding til træning (via DBU </a:t>
            </a:r>
            <a:r>
              <a:rPr lang="da-DK" dirty="0" err="1">
                <a:latin typeface="Agency FB" panose="020B0503020202020204" pitchFamily="34" charset="0"/>
              </a:rPr>
              <a:t>app’en</a:t>
            </a:r>
            <a:r>
              <a:rPr lang="da-DK" dirty="0">
                <a:latin typeface="Agency FB" panose="020B0503020202020204" pitchFamily="34" charset="0"/>
              </a:rPr>
              <a:t>)</a:t>
            </a:r>
          </a:p>
          <a:p>
            <a:pPr lvl="1" fontAlgn="base"/>
            <a:r>
              <a:rPr lang="da-DK" dirty="0">
                <a:latin typeface="Agency FB" panose="020B0503020202020204" pitchFamily="34" charset="0"/>
              </a:rPr>
              <a:t>Træningsdage og træningstider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Principper for træningsplanlægning (se evt. mere her: </a:t>
            </a:r>
            <a:r>
              <a:rPr lang="da-DK" dirty="0">
                <a:latin typeface="Agency FB" panose="020B0503020202020204" pitchFamily="34" charset="0"/>
                <a:hlinkClick r:id="rId2"/>
              </a:rPr>
              <a:t>https://www.tusefodbold.dk/om-klubben/for-traenere/traenervejledninger/</a:t>
            </a:r>
            <a:r>
              <a:rPr lang="da-DK" dirty="0">
                <a:latin typeface="Agency FB" panose="020B0503020202020204" pitchFamily="34" charset="0"/>
              </a:rPr>
              <a:t>) </a:t>
            </a:r>
          </a:p>
          <a:p>
            <a:pPr marL="971538" lvl="1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Struktur er kendt – vi starter og slutter altid sammen</a:t>
            </a:r>
          </a:p>
          <a:p>
            <a:pPr marL="971538" lvl="1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Veksler mellem programmer</a:t>
            </a:r>
          </a:p>
          <a:p>
            <a:pPr marL="971538" lvl="1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Opdeling i grupper – for at sikre at alle får mest ud af træningen</a:t>
            </a:r>
          </a:p>
          <a:p>
            <a:pPr marL="971538" lvl="1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Fællesskab og socialisering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Husk drikkedunk mv.</a:t>
            </a:r>
          </a:p>
          <a:p>
            <a:pPr marL="514338" indent="-514338" fontAlgn="base">
              <a:buFont typeface="+mj-lt"/>
              <a:buAutoNum type="arabicPeriod"/>
            </a:pPr>
            <a:endParaRPr lang="da-DK" dirty="0">
              <a:latin typeface="Agency FB" panose="020B0503020202020204" pitchFamily="34" charset="0"/>
            </a:endParaRPr>
          </a:p>
          <a:p>
            <a:pPr marL="0" indent="0" fontAlgn="base">
              <a:buNone/>
            </a:pPr>
            <a:endParaRPr lang="da-DK" dirty="0">
              <a:latin typeface="Agency FB" panose="020B0503020202020204" pitchFamily="34" charset="0"/>
            </a:endParaRPr>
          </a:p>
          <a:p>
            <a:pPr marL="971526" lvl="1" indent="-514338">
              <a:buFont typeface="+mj-lt"/>
              <a:buAutoNum type="arabicPeriod"/>
            </a:pPr>
            <a:endParaRPr lang="da-DK" dirty="0">
              <a:latin typeface="Agency FB" panose="020B0503020202020204" pitchFamily="34" charset="0"/>
            </a:endParaRP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>
          <a:xfrm>
            <a:off x="8472054" y="6346688"/>
            <a:ext cx="2881746" cy="365125"/>
          </a:xfrm>
        </p:spPr>
        <p:txBody>
          <a:bodyPr/>
          <a:lstStyle/>
          <a:p>
            <a:fld id="{CEAF9BF5-C956-43AA-9689-6DA2F739EA8C}" type="slidenum">
              <a:rPr lang="da-DK" sz="1800">
                <a:solidFill>
                  <a:schemeClr val="bg1"/>
                </a:solidFill>
                <a:latin typeface="Agency FB" panose="020B0503020202020204" pitchFamily="34" charset="0"/>
              </a:rPr>
              <a:t>5</a:t>
            </a:fld>
            <a:endParaRPr lang="da-DK" sz="1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32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216000"/>
            <a:ext cx="7886700" cy="900000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  <a:t>5. TURNERINGER &amp; STÆVNER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Tilmelding via DBU </a:t>
            </a:r>
            <a:r>
              <a:rPr lang="da-DK" dirty="0" err="1">
                <a:latin typeface="Agency FB" panose="020B0503020202020204" pitchFamily="34" charset="0"/>
              </a:rPr>
              <a:t>app’en</a:t>
            </a:r>
            <a:r>
              <a:rPr lang="da-DK" dirty="0">
                <a:latin typeface="Agency FB" panose="020B0503020202020204" pitchFamily="34" charset="0"/>
              </a:rPr>
              <a:t> – husk at være ude i god tid. 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Principper for udtagelse af hold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Alle er velkomne – jævnbyrdige hold – og spilletid fordeles</a:t>
            </a:r>
          </a:p>
          <a:p>
            <a:pPr lvl="1" fontAlgn="base"/>
            <a:r>
              <a:rPr lang="da-DK" dirty="0">
                <a:latin typeface="Agency FB" panose="020B0503020202020204" pitchFamily="34" charset="0"/>
              </a:rPr>
              <a:t>Skinner er et krav til stævner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Holdledere/kampledere på dagen (forældre – særligt for de yngste)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Spilletøj, tøjvask og kørsel (</a:t>
            </a:r>
            <a:r>
              <a:rPr lang="da-DK" dirty="0">
                <a:latin typeface="Agency FB" panose="020B0503020202020204" pitchFamily="34" charset="0"/>
                <a:hlinkClick r:id="rId2"/>
              </a:rPr>
              <a:t>https://www.tusefodbold.dk/om-klubben/for-traenere/koersel-til-udekampe/</a:t>
            </a:r>
            <a:r>
              <a:rPr lang="da-DK" dirty="0">
                <a:latin typeface="Agency FB" panose="020B0503020202020204" pitchFamily="34" charset="0"/>
              </a:rPr>
              <a:t>) 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DBU/DGI tilmeldinger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Forældrerollen til kampe – anbefalinger til adfærd (mere i velkomstfolder og her: </a:t>
            </a:r>
            <a:r>
              <a:rPr lang="da-DK" dirty="0">
                <a:latin typeface="Agency FB" panose="020B0503020202020204" pitchFamily="34" charset="0"/>
                <a:hlinkClick r:id="rId3"/>
              </a:rPr>
              <a:t>https://www.tusefodbold.dk/om-klubben/for-traenere/staevner-kampe/</a:t>
            </a:r>
            <a:r>
              <a:rPr lang="da-DK" dirty="0">
                <a:latin typeface="Agency FB" panose="020B0503020202020204" pitchFamily="34" charset="0"/>
              </a:rPr>
              <a:t>) 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Andet?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>
          <a:xfrm>
            <a:off x="8472054" y="6346688"/>
            <a:ext cx="2881745" cy="365125"/>
          </a:xfrm>
        </p:spPr>
        <p:txBody>
          <a:bodyPr/>
          <a:lstStyle/>
          <a:p>
            <a:fld id="{CEAF9BF5-C956-43AA-9689-6DA2F739EA8C}" type="slidenum">
              <a:rPr lang="da-DK" sz="1800">
                <a:solidFill>
                  <a:schemeClr val="bg1"/>
                </a:solidFill>
                <a:latin typeface="Agency FB" panose="020B0503020202020204" pitchFamily="34" charset="0"/>
              </a:rPr>
              <a:t>6</a:t>
            </a:fld>
            <a:endParaRPr lang="da-DK" sz="1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15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216000"/>
            <a:ext cx="7812866" cy="900000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  <a:t>6. SOCIALE ARRANGEMENTER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Prioritering af sociale aktiviteter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Fællesspisninger – vi har brug for ”</a:t>
            </a:r>
            <a:r>
              <a:rPr lang="da-DK" dirty="0" err="1">
                <a:latin typeface="Agency FB" panose="020B0503020202020204" pitchFamily="34" charset="0"/>
              </a:rPr>
              <a:t>madhold</a:t>
            </a:r>
            <a:r>
              <a:rPr lang="da-DK" dirty="0">
                <a:latin typeface="Agency FB" panose="020B0503020202020204" pitchFamily="34" charset="0"/>
              </a:rPr>
              <a:t>”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Etablering af ”mini-udvalg” til at arrangere sociale arrangementer – det er som udgangspunkt ikke en træneropgave</a:t>
            </a:r>
          </a:p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Andet?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>
          <a:xfrm>
            <a:off x="8472054" y="6346688"/>
            <a:ext cx="2881745" cy="365125"/>
          </a:xfrm>
        </p:spPr>
        <p:txBody>
          <a:bodyPr/>
          <a:lstStyle/>
          <a:p>
            <a:fld id="{CEAF9BF5-C956-43AA-9689-6DA2F739EA8C}" type="slidenum">
              <a:rPr lang="da-DK" sz="1800">
                <a:solidFill>
                  <a:schemeClr val="bg1"/>
                </a:solidFill>
                <a:latin typeface="Agency FB" panose="020B0503020202020204" pitchFamily="34" charset="0"/>
              </a:rPr>
              <a:t>7</a:t>
            </a:fld>
            <a:endParaRPr lang="da-DK" sz="1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84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64141-5182-A1AA-80C6-BFBCD1551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17136E-AD78-8642-FE7A-150F299D2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216000"/>
            <a:ext cx="7812866" cy="900000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  <a:t>7. KIOSK &amp; SPONSOR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27E4EC-18FE-DE0C-2CA7-5043A0F9C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21063"/>
          </a:xfrm>
        </p:spPr>
        <p:txBody>
          <a:bodyPr>
            <a:normAutofit/>
          </a:bodyPr>
          <a:lstStyle/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Kiosk</a:t>
            </a:r>
          </a:p>
          <a:p>
            <a:pPr lvl="1" fontAlgn="base"/>
            <a:r>
              <a:rPr lang="da-DK" dirty="0">
                <a:latin typeface="Agency FB" panose="020B0503020202020204" pitchFamily="34" charset="0"/>
              </a:rPr>
              <a:t>Vi har brug for hjælp i kiosk/foodtruck – kontakt Jan eller Jan</a:t>
            </a:r>
          </a:p>
          <a:p>
            <a:pPr lvl="1" fontAlgn="base"/>
            <a:r>
              <a:rPr lang="da-DK" dirty="0">
                <a:latin typeface="Agency FB" panose="020B0503020202020204" pitchFamily="34" charset="0"/>
              </a:rPr>
              <a:t>Det kan være på hverdage eller i weekender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Sponsorer &amp; holdkasser</a:t>
            </a:r>
          </a:p>
          <a:p>
            <a:pPr lvl="1" fontAlgn="base"/>
            <a:r>
              <a:rPr lang="da-DK" dirty="0">
                <a:latin typeface="Agency FB" panose="020B0503020202020204" pitchFamily="34" charset="0"/>
              </a:rPr>
              <a:t>Her finder du lidt om processen ift. nye sponsorer: </a:t>
            </a:r>
          </a:p>
          <a:p>
            <a:pPr lvl="1" fontAlgn="base"/>
            <a:r>
              <a:rPr lang="da-DK" dirty="0">
                <a:latin typeface="Agency FB" panose="020B0503020202020204" pitchFamily="34" charset="0"/>
                <a:hlinkClick r:id="rId2"/>
              </a:rPr>
              <a:t>https://www.tusefodbold.dk/om-klubben/for-traenere/sponsorer-til-ungdomsafdelingen/</a:t>
            </a:r>
            <a:r>
              <a:rPr lang="da-DK" dirty="0">
                <a:latin typeface="Agency FB" panose="020B0503020202020204" pitchFamily="34" charset="0"/>
              </a:rPr>
              <a:t>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Træningstøj</a:t>
            </a:r>
          </a:p>
          <a:p>
            <a:pPr lvl="1" fontAlgn="base"/>
            <a:r>
              <a:rPr lang="da-DK" dirty="0">
                <a:latin typeface="Agency FB" panose="020B0503020202020204" pitchFamily="34" charset="0"/>
              </a:rPr>
              <a:t>Kan bestilles her: </a:t>
            </a:r>
            <a:r>
              <a:rPr lang="da-DK" dirty="0">
                <a:latin typeface="Agency FB" panose="020B0503020202020204" pitchFamily="34" charset="0"/>
                <a:hlinkClick r:id="rId3"/>
              </a:rPr>
              <a:t>https://www.tusefodbold.dk/medlemmer/bestilling-af-traeningstoej/</a:t>
            </a:r>
            <a:r>
              <a:rPr lang="da-DK" dirty="0">
                <a:latin typeface="Agency FB" panose="020B0503020202020204" pitchFamily="34" charset="0"/>
              </a:rPr>
              <a:t>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Ps: Vi deltager gerne i forældremødet fra kiosk og/eller sponsorudvalg – kontakt os blot inden og oplys om tid og sted</a:t>
            </a:r>
          </a:p>
        </p:txBody>
      </p:sp>
      <p:sp>
        <p:nvSpPr>
          <p:cNvPr id="10" name="Pladsholder til slidenummer 9">
            <a:extLst>
              <a:ext uri="{FF2B5EF4-FFF2-40B4-BE49-F238E27FC236}">
                <a16:creationId xmlns:a16="http://schemas.microsoft.com/office/drawing/2014/main" id="{F134B9CB-8B6F-A675-622E-2B0926B3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6346688"/>
            <a:ext cx="2881745" cy="365125"/>
          </a:xfrm>
        </p:spPr>
        <p:txBody>
          <a:bodyPr/>
          <a:lstStyle/>
          <a:p>
            <a:fld id="{CEAF9BF5-C956-43AA-9689-6DA2F739EA8C}" type="slidenum">
              <a:rPr lang="da-DK" sz="1800">
                <a:solidFill>
                  <a:schemeClr val="bg1"/>
                </a:solidFill>
                <a:latin typeface="Agency FB" panose="020B0503020202020204" pitchFamily="34" charset="0"/>
              </a:rPr>
              <a:t>8</a:t>
            </a:fld>
            <a:endParaRPr lang="da-DK" sz="1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A9687A75-2BBF-CE54-4791-DC3605852A7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405" r="13911"/>
          <a:stretch/>
        </p:blipFill>
        <p:spPr>
          <a:xfrm>
            <a:off x="7962182" y="1285725"/>
            <a:ext cx="3753927" cy="2666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91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6A2E9-CFA9-FD37-5510-748A39482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5E9D96-5603-AF56-3A0C-D2307DCF0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0" y="216000"/>
            <a:ext cx="7886700" cy="900000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  <a:latin typeface="Agency FB" panose="020B0503020202020204" pitchFamily="34" charset="0"/>
              </a:rPr>
              <a:t>9. UNGDOMSUDVALGET HAR ORDET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6A94ED-B163-78CF-40D8-D86A7329F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38" indent="-514338" fontAlgn="base">
              <a:buFont typeface="+mj-lt"/>
              <a:buAutoNum type="arabicPeriod"/>
            </a:pPr>
            <a:r>
              <a:rPr lang="da-DK" dirty="0">
                <a:latin typeface="Agency FB" panose="020B0503020202020204" pitchFamily="34" charset="0"/>
              </a:rPr>
              <a:t>Seneste nyt fra ungdomsudvalget</a:t>
            </a:r>
            <a:r>
              <a:rPr lang="da-DK">
                <a:latin typeface="Agency FB" panose="020B0503020202020204" pitchFamily="34" charset="0"/>
              </a:rPr>
              <a:t>/klubben</a:t>
            </a:r>
            <a:endParaRPr lang="da-DK" dirty="0">
              <a:latin typeface="Agency FB" panose="020B0503020202020204" pitchFamily="34" charset="0"/>
            </a:endParaRPr>
          </a:p>
        </p:txBody>
      </p:sp>
      <p:sp>
        <p:nvSpPr>
          <p:cNvPr id="10" name="Pladsholder til slidenummer 9">
            <a:extLst>
              <a:ext uri="{FF2B5EF4-FFF2-40B4-BE49-F238E27FC236}">
                <a16:creationId xmlns:a16="http://schemas.microsoft.com/office/drawing/2014/main" id="{785D8761-A993-7A4B-2CC4-2A8CE22EE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6346688"/>
            <a:ext cx="2881745" cy="365125"/>
          </a:xfrm>
        </p:spPr>
        <p:txBody>
          <a:bodyPr/>
          <a:lstStyle/>
          <a:p>
            <a:fld id="{CEAF9BF5-C956-43AA-9689-6DA2F739EA8C}" type="slidenum">
              <a:rPr lang="da-DK" sz="1800">
                <a:solidFill>
                  <a:schemeClr val="bg1"/>
                </a:solidFill>
                <a:latin typeface="Agency FB" panose="020B0503020202020204" pitchFamily="34" charset="0"/>
              </a:rPr>
              <a:t>9</a:t>
            </a:fld>
            <a:endParaRPr lang="da-DK" sz="18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44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220b95e-3599-47a0-97af-b3a958fb761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AAAB4AB74E98479A52481A4255994D" ma:contentTypeVersion="15" ma:contentTypeDescription="Create a new document." ma:contentTypeScope="" ma:versionID="ce20e5c29576b4c2ad56552953e860bf">
  <xsd:schema xmlns:xsd="http://www.w3.org/2001/XMLSchema" xmlns:xs="http://www.w3.org/2001/XMLSchema" xmlns:p="http://schemas.microsoft.com/office/2006/metadata/properties" xmlns:ns3="0220b95e-3599-47a0-97af-b3a958fb7616" xmlns:ns4="18bc5c05-c09e-4d22-a811-888f58ac3fda" targetNamespace="http://schemas.microsoft.com/office/2006/metadata/properties" ma:root="true" ma:fieldsID="8c2b8087f16050aff858de006c77d820" ns3:_="" ns4:_="">
    <xsd:import namespace="0220b95e-3599-47a0-97af-b3a958fb7616"/>
    <xsd:import namespace="18bc5c05-c09e-4d22-a811-888f58ac3fd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20b95e-3599-47a0-97af-b3a958fb7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bc5c05-c09e-4d22-a811-888f58ac3fd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51225F-FA0E-43C1-9895-38C9D9A2F2A3}">
  <ds:schemaRefs>
    <ds:schemaRef ds:uri="http://www.w3.org/XML/1998/namespace"/>
    <ds:schemaRef ds:uri="0220b95e-3599-47a0-97af-b3a958fb7616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18bc5c05-c09e-4d22-a811-888f58ac3fda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FF5A5F0-F622-4EFE-A78F-B630A10426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20b95e-3599-47a0-97af-b3a958fb7616"/>
    <ds:schemaRef ds:uri="18bc5c05-c09e-4d22-a811-888f58ac3f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5C571F-C4F9-4CC8-8C73-4B2025D8BF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543</TotalTime>
  <Words>592</Words>
  <Application>Microsoft Office PowerPoint</Application>
  <PresentationFormat>Widescreen</PresentationFormat>
  <Paragraphs>88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5" baseType="lpstr">
      <vt:lpstr>Agency FB</vt:lpstr>
      <vt:lpstr>Arial</vt:lpstr>
      <vt:lpstr>Calibri</vt:lpstr>
      <vt:lpstr>Calibri Light</vt:lpstr>
      <vt:lpstr>Office-tema</vt:lpstr>
      <vt:lpstr>FORÆLDREMØDE – UX DRENGE/PIGER Ugedag og dato</vt:lpstr>
      <vt:lpstr>1. VELKOMMEN TIL FORÆLDREMØDET</vt:lpstr>
      <vt:lpstr>2. PRÆSENTATION AF TRÆNERTEAMET</vt:lpstr>
      <vt:lpstr>3. ROLLER PÅ HOLDET</vt:lpstr>
      <vt:lpstr>4. TRÆNING &amp; TRÆNINGSTIDER</vt:lpstr>
      <vt:lpstr>5. TURNERINGER &amp; STÆVNER</vt:lpstr>
      <vt:lpstr>6. SOCIALE ARRANGEMENTER</vt:lpstr>
      <vt:lpstr>7. KIOSK &amp; SPONSOR</vt:lpstr>
      <vt:lpstr>9. UNGDOMSUDVALGET HAR ORDET</vt:lpstr>
      <vt:lpstr>9. EVENTUELT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TRÆNER/KOORDINATOR MØDE</dc:title>
  <dc:creator>Anders Juhl</dc:creator>
  <cp:lastModifiedBy>Anders Juhl</cp:lastModifiedBy>
  <cp:revision>37</cp:revision>
  <dcterms:created xsi:type="dcterms:W3CDTF">2021-05-25T07:05:24Z</dcterms:created>
  <dcterms:modified xsi:type="dcterms:W3CDTF">2025-01-14T17:59:21Z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0x01010076AAAB4AB74E98479A52481A4255994D</vt:lpwstr>
  </property>
</Properties>
</file>